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3768" y="-1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10/20/14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10/20/14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10/20/14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10/20/14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10/20/14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ED8B-2332-144D-AF30-82C1076A9CD0}" type="datetimeFigureOut">
              <a:rPr lang="en-US" smtClean="0"/>
              <a:t>10/20/14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ED8B-2332-144D-AF30-82C1076A9CD0}" type="datetimeFigureOut">
              <a:rPr lang="en-US" smtClean="0"/>
              <a:t>10/20/14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851F-60F6-134A-B12D-2139565407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file://localhost/C/%5CUsers%5CPaul%5CDesktop%5CSwerve%20Game.ja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Blu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8"/>
          <a:stretch/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pic>
        <p:nvPicPr>
          <p:cNvPr id="9" name="Picture 8" descr="Rover Code Outline - New P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38" y="786468"/>
            <a:ext cx="6896549" cy="89249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7152" y="324803"/>
            <a:ext cx="68897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Rover Coding Overview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5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Blu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8"/>
          <a:stretch/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pic>
        <p:nvPicPr>
          <p:cNvPr id="9" name="Picture 8" descr="Rover Code Outline - New Pa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3" t="52740" r="37595" b="34512"/>
          <a:stretch/>
        </p:blipFill>
        <p:spPr>
          <a:xfrm>
            <a:off x="5771014" y="5201174"/>
            <a:ext cx="3045815" cy="14932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7779" y="531104"/>
            <a:ext cx="864904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4 </a:t>
            </a:r>
            <a:r>
              <a:rPr lang="en-US" sz="3200" dirty="0" smtClean="0">
                <a:solidFill>
                  <a:schemeClr val="bg1"/>
                </a:solidFill>
              </a:rPr>
              <a:t>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Each module contains 2 motors and 2 encoders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One pair for wheel speed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One pair for module angle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Speed and angle are both controlled by PID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Encoders for angle need to </a:t>
            </a:r>
            <a:r>
              <a:rPr lang="en-US" sz="3200" dirty="0" err="1" smtClean="0">
                <a:solidFill>
                  <a:schemeClr val="bg1"/>
                </a:solidFill>
              </a:rPr>
              <a:t>zero’ed</a:t>
            </a:r>
            <a:r>
              <a:rPr lang="en-US" sz="3200" dirty="0" smtClean="0">
                <a:solidFill>
                  <a:schemeClr val="bg1"/>
                </a:solidFill>
              </a:rPr>
              <a:t> before match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Limit switch on robot for driver to press when this is done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Maybe a mechanical hard stop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Each module can only rotate 3 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times in either direction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131" y="57278"/>
            <a:ext cx="5999960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Individual Swerve Module Control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8249790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Blu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8"/>
          <a:stretch/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pic>
        <p:nvPicPr>
          <p:cNvPr id="9" name="Picture 8" descr="Rover Code Outline - New Pa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1" t="37870" r="5030" b="46783"/>
          <a:stretch/>
        </p:blipFill>
        <p:spPr>
          <a:xfrm>
            <a:off x="2088859" y="4064961"/>
            <a:ext cx="7055140" cy="27930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4837" y="465323"/>
            <a:ext cx="836859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Calculated </a:t>
            </a:r>
            <a:r>
              <a:rPr lang="en-US" sz="3200" dirty="0" smtClean="0">
                <a:solidFill>
                  <a:schemeClr val="bg1"/>
                </a:solidFill>
              </a:rPr>
              <a:t>using vectors (polar </a:t>
            </a:r>
            <a:r>
              <a:rPr lang="en-US" sz="3200" dirty="0" err="1" smtClean="0">
                <a:solidFill>
                  <a:schemeClr val="bg1"/>
                </a:solidFill>
              </a:rPr>
              <a:t>coords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Wheel Speed = magnitude (r)</a:t>
            </a:r>
          </a:p>
          <a:p>
            <a:pPr marL="1028700" lvl="1" indent="-5715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Module Angle = direction (</a:t>
            </a:r>
            <a:r>
              <a:rPr lang="el-GR" sz="3200" dirty="0" smtClean="0">
                <a:solidFill>
                  <a:schemeClr val="bg1"/>
                </a:solidFill>
              </a:rPr>
              <a:t>θ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Crab() is to move the robot in any direction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Snake() is to rotate around an arbitrary point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Add them together in Drive() to give for full functionality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  <a:hlinkClick r:id="rId4" action="ppaction://hlinkfile"/>
              </a:rPr>
              <a:t>Demo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</a:p>
          <a:p>
            <a:pPr marL="1028700" lvl="1" indent="-571500">
              <a:buFont typeface="Arial"/>
              <a:buChar char="•"/>
            </a:pPr>
            <a:endParaRPr lang="en-US" sz="36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837" y="0"/>
            <a:ext cx="3299301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Core Driving Math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97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Blu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8"/>
          <a:stretch/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pic>
        <p:nvPicPr>
          <p:cNvPr id="9" name="Picture 8" descr="Rover Code Outline - New Pa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 t="28930" r="76700" b="62205"/>
          <a:stretch/>
        </p:blipFill>
        <p:spPr>
          <a:xfrm>
            <a:off x="7088697" y="5355714"/>
            <a:ext cx="1853967" cy="14849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01" y="530400"/>
            <a:ext cx="88671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So </a:t>
            </a:r>
            <a:r>
              <a:rPr lang="en-US" sz="3200" dirty="0" smtClean="0">
                <a:solidFill>
                  <a:schemeClr val="bg1"/>
                </a:solidFill>
              </a:rPr>
              <a:t>far, two options in mind: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NEATO </a:t>
            </a:r>
            <a:r>
              <a:rPr lang="en-US" sz="3200" dirty="0" err="1" smtClean="0">
                <a:solidFill>
                  <a:schemeClr val="bg1"/>
                </a:solidFill>
              </a:rPr>
              <a:t>LiDAR</a:t>
            </a:r>
            <a:r>
              <a:rPr lang="en-US" sz="3200" dirty="0" smtClean="0">
                <a:solidFill>
                  <a:schemeClr val="bg1"/>
                </a:solidFill>
              </a:rPr>
              <a:t> (to be tested at River Rage)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Nav6 gyro/accelerometer (needs testing)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Calculations for LiDAR must be done on coprocessor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Code will most likely be written in MATLAB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Its motor will need to be replaced by a FIRST legal one and wired to the cRIO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LiDAR runs at 10 Hz, which is not fast enough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 nav6 will be used to “fill in the gaps” of our LiDAR data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717" y="57278"/>
            <a:ext cx="3659175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Field Centric Control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033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Blu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8"/>
          <a:stretch/>
        </p:blipFill>
        <p:spPr>
          <a:xfrm>
            <a:off x="0" y="0"/>
            <a:ext cx="9144000" cy="6975446"/>
          </a:xfrm>
          <a:prstGeom prst="rect">
            <a:avLst/>
          </a:prstGeom>
        </p:spPr>
      </p:pic>
      <p:pic>
        <p:nvPicPr>
          <p:cNvPr id="9" name="Picture 8" descr="Rover Code Outline - New Pa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4784" r="35082" b="75544"/>
          <a:stretch/>
        </p:blipFill>
        <p:spPr>
          <a:xfrm>
            <a:off x="3278321" y="4326594"/>
            <a:ext cx="5714676" cy="25314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8349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2613" y="530775"/>
            <a:ext cx="8682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Current </a:t>
            </a:r>
            <a:r>
              <a:rPr lang="en-US" sz="3200" dirty="0" smtClean="0">
                <a:solidFill>
                  <a:schemeClr val="bg1"/>
                </a:solidFill>
              </a:rPr>
              <a:t>on motors will be monitored by a coprocessor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The robot will send this data, along with other information, to the Driver Station laptop via Network Tables.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The Driver Station will then use this information to alert the driver of problems and log the state of the robot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613" y="43321"/>
            <a:ext cx="7196000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Watchdog Program (still being discussed)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20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367</TotalTime>
  <Words>271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Silver</dc:creator>
  <cp:lastModifiedBy>Michael Silver</cp:lastModifiedBy>
  <cp:revision>18</cp:revision>
  <dcterms:created xsi:type="dcterms:W3CDTF">2014-10-19T15:42:58Z</dcterms:created>
  <dcterms:modified xsi:type="dcterms:W3CDTF">2014-10-20T12:50:35Z</dcterms:modified>
</cp:coreProperties>
</file>