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74" r:id="rId6"/>
    <p:sldId id="275" r:id="rId7"/>
    <p:sldId id="276" r:id="rId8"/>
    <p:sldId id="270" r:id="rId9"/>
    <p:sldId id="263" r:id="rId10"/>
    <p:sldId id="264" r:id="rId11"/>
    <p:sldId id="271" r:id="rId12"/>
    <p:sldId id="273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02B5-3506-43EF-B144-E70EDA5F6E0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C029-047E-4686-BB98-E723E2142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C029-047E-4686-BB98-E723E2142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3A122C-2C37-4E99-AD74-003971D53C46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985-7715-4ACC-AF30-47ACE38DFD1E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991-3FF6-49B5-AF23-2D00984EEEB6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1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3B3-4CA9-43F6-BAAB-ED2A53863D14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B33F-E71F-419C-B823-F807BFBF4BD5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8DCF-4946-4063-9FE4-04AC9A8C564B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001-D99C-4744-AF5E-0D4083146B3F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0F1BAC-300D-47CC-81AF-A8F8C3887656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2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344E77-1CA2-4DC4-BFF1-9EA43D4A7048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1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E30-B2AF-4C73-97E7-10F32EF52679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0532-F9AE-4D01-95DA-7352C0CCCCE7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A600-BD74-47A5-8843-21C1FFB1499E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080E-9E29-4E96-8D09-15DDC3FEAEA5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87-853C-42F2-BDB5-B5C01A3DEBEE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214-FFC6-4503-92A7-4AEA4FEB2C2B}" type="datetime1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F67B-9053-4679-B8D2-D2245994EC1C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E04E-03B2-41D7-8061-CE91978D1CB2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47EBE0-713F-44F6-A0C3-A1C50AEBCA77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608409-5BFA-4283-970E-AA77D908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US" sz="4400" dirty="0" smtClean="0"/>
              <a:t> </a:t>
            </a:r>
          </a:p>
          <a:p>
            <a:pPr algn="ctr"/>
            <a:r>
              <a:rPr lang="en-US" sz="6400" dirty="0" smtClean="0"/>
              <a:t>Computer vision Syndrome </a:t>
            </a:r>
          </a:p>
          <a:p>
            <a:pPr algn="ctr"/>
            <a:r>
              <a:rPr lang="en-US" sz="2100" dirty="0" smtClean="0"/>
              <a:t>A eye  care based computer system</a:t>
            </a:r>
            <a:r>
              <a:rPr lang="en-US" sz="1300" dirty="0" smtClean="0"/>
              <a:t>  </a:t>
            </a:r>
            <a:endParaRPr lang="en-US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Notify alarm when need to take leave .</a:t>
            </a:r>
          </a:p>
          <a:p>
            <a:r>
              <a:rPr lang="en-US" dirty="0" smtClean="0"/>
              <a:t>Automatic monitor your eye  blink rate when anyone work in front of screen of devices.</a:t>
            </a:r>
          </a:p>
          <a:p>
            <a:r>
              <a:rPr lang="en-US" dirty="0" smtClean="0"/>
              <a:t>Give a healthy support to protect you from CVS.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83" y="770468"/>
            <a:ext cx="8761413" cy="706964"/>
          </a:xfrm>
        </p:spPr>
        <p:txBody>
          <a:bodyPr/>
          <a:lstStyle/>
          <a:p>
            <a:r>
              <a:rPr lang="en-US" dirty="0" smtClean="0"/>
              <a:t>Project 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6" y="2356077"/>
            <a:ext cx="7968343" cy="39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Screenshot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58" y="2603499"/>
            <a:ext cx="7242628" cy="37392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not count blink in dark and low light </a:t>
            </a:r>
          </a:p>
          <a:p>
            <a:r>
              <a:rPr lang="en-US" dirty="0" smtClean="0"/>
              <a:t>This program’s  performance is not very high</a:t>
            </a:r>
          </a:p>
          <a:p>
            <a:r>
              <a:rPr lang="en-US" dirty="0" smtClean="0"/>
              <a:t>This can not count blink  whom  eyes are small</a:t>
            </a:r>
          </a:p>
          <a:p>
            <a:r>
              <a:rPr lang="en-US" dirty="0" smtClean="0"/>
              <a:t>It can not count blink whom are using glasses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Thank you. 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905377" cy="228382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Md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err="1">
                <a:solidFill>
                  <a:schemeClr val="accent1"/>
                </a:solidFill>
              </a:rPr>
              <a:t>Saiful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azam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141352033 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Md. </a:t>
            </a:r>
            <a:r>
              <a:rPr lang="en-US" b="1" dirty="0" err="1">
                <a:solidFill>
                  <a:schemeClr val="accent1"/>
                </a:solidFill>
              </a:rPr>
              <a:t>Sifat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hossain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153402342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Md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SIRAzul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islam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153402341 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SAYED SAYEEDUR </a:t>
            </a:r>
            <a:r>
              <a:rPr lang="en-US" b="1" dirty="0" smtClean="0">
                <a:solidFill>
                  <a:schemeClr val="accent1"/>
                </a:solidFill>
              </a:rPr>
              <a:t>RAHMAN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153402309 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	</a:t>
            </a:r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You may have experienced at least one of the common symptoms of computer vision syndrome which include:</a:t>
            </a:r>
          </a:p>
          <a:p>
            <a:pPr fontAlgn="base"/>
            <a:r>
              <a:rPr lang="en-US" dirty="0"/>
              <a:t>Eyestrain</a:t>
            </a:r>
          </a:p>
          <a:p>
            <a:pPr fontAlgn="base"/>
            <a:r>
              <a:rPr lang="en-US" dirty="0"/>
              <a:t>Headaches</a:t>
            </a:r>
          </a:p>
          <a:p>
            <a:pPr fontAlgn="base"/>
            <a:r>
              <a:rPr lang="en-US" dirty="0"/>
              <a:t>Blurred vision</a:t>
            </a:r>
          </a:p>
          <a:p>
            <a:pPr fontAlgn="base"/>
            <a:r>
              <a:rPr lang="en-US" dirty="0"/>
              <a:t>Dry eyes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Now a days  most of the people uses  computer in office and home for long time mostly 8 to 12 hours a day.  They continuously using this for without a single break sometimes they forget for the pressure of work  as a result their eyes  blink rate decreases, which really hamper eye’s.</a:t>
            </a:r>
          </a:p>
          <a:p>
            <a:endParaRPr lang="en-US" sz="1900" dirty="0"/>
          </a:p>
          <a:p>
            <a:r>
              <a:rPr lang="en-US" sz="1900" dirty="0" smtClean="0"/>
              <a:t>Almost maximum people use computer in our country . most </a:t>
            </a:r>
            <a:r>
              <a:rPr lang="en-US" sz="1900" dirty="0"/>
              <a:t>of the people are suffering </a:t>
            </a:r>
            <a:r>
              <a:rPr lang="en-US" sz="1900" dirty="0" smtClean="0"/>
              <a:t>for CVS diseases  . </a:t>
            </a:r>
            <a:r>
              <a:rPr lang="en-US" sz="1900" dirty="0"/>
              <a:t>Most of the time it seems that many people </a:t>
            </a:r>
            <a:r>
              <a:rPr lang="en-US" sz="1900" dirty="0" smtClean="0"/>
              <a:t>don’t care this , they think it is not hamper their eyes </a:t>
            </a:r>
            <a:r>
              <a:rPr lang="en-US" dirty="0" smtClean="0"/>
              <a:t>. </a:t>
            </a:r>
            <a:endParaRPr lang="en-US" dirty="0"/>
          </a:p>
          <a:p>
            <a:pPr marL="457200" lvl="1" indent="0">
              <a:buNone/>
            </a:pPr>
            <a:r>
              <a:rPr lang="en-US" sz="1700" dirty="0" smtClean="0"/>
              <a:t>The </a:t>
            </a:r>
            <a:r>
              <a:rPr lang="en-US" sz="1700" dirty="0"/>
              <a:t>common reasons are</a:t>
            </a:r>
          </a:p>
          <a:p>
            <a:pPr lvl="1"/>
            <a:r>
              <a:rPr lang="en-US" dirty="0"/>
              <a:t>They forget to </a:t>
            </a:r>
            <a:r>
              <a:rPr lang="en-US" dirty="0" smtClean="0"/>
              <a:t>take leave in proper time </a:t>
            </a:r>
          </a:p>
          <a:p>
            <a:pPr lvl="1"/>
            <a:r>
              <a:rPr lang="en-US" dirty="0" smtClean="0"/>
              <a:t>They don’t have proper knowledge about this diseases </a:t>
            </a:r>
            <a:endParaRPr lang="en-US" dirty="0"/>
          </a:p>
          <a:p>
            <a:pPr lvl="1"/>
            <a:r>
              <a:rPr lang="en-US" dirty="0"/>
              <a:t>Can’t get proper advice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Eyeblink</a:t>
            </a:r>
            <a:r>
              <a:rPr lang="en-US" dirty="0" smtClean="0"/>
              <a:t> </a:t>
            </a:r>
            <a:r>
              <a:rPr lang="en-US" dirty="0"/>
              <a:t>detection is made up of four phases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(1) Image </a:t>
            </a:r>
            <a:r>
              <a:rPr lang="en-US" dirty="0" smtClean="0"/>
              <a:t>Capture.</a:t>
            </a:r>
            <a:endParaRPr lang="en-US" dirty="0"/>
          </a:p>
          <a:p>
            <a:r>
              <a:rPr lang="en-US" dirty="0"/>
              <a:t>(2) Face </a:t>
            </a:r>
            <a:r>
              <a:rPr lang="en-US" dirty="0" smtClean="0"/>
              <a:t>Detection.</a:t>
            </a:r>
            <a:endParaRPr lang="en-US" dirty="0"/>
          </a:p>
          <a:p>
            <a:r>
              <a:rPr lang="en-US" dirty="0"/>
              <a:t>(3) </a:t>
            </a:r>
            <a:r>
              <a:rPr lang="en-US" dirty="0" smtClean="0"/>
              <a:t>Eye localization.</a:t>
            </a:r>
            <a:endParaRPr lang="en-US" dirty="0"/>
          </a:p>
          <a:p>
            <a:r>
              <a:rPr lang="en-US" dirty="0"/>
              <a:t>(4) Blink </a:t>
            </a:r>
            <a:r>
              <a:rPr lang="en-US" dirty="0" smtClean="0"/>
              <a:t>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 and Blink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this formula to calculate for eye area detection and  blink detection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61" y="3862587"/>
            <a:ext cx="2976682" cy="680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18" y="3578666"/>
            <a:ext cx="3323428" cy="20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2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4" y="2641600"/>
            <a:ext cx="4906192" cy="30044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system work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2262" y="2940899"/>
            <a:ext cx="1473959" cy="171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capture from camera using </a:t>
            </a:r>
            <a:r>
              <a:rPr lang="en-US" dirty="0"/>
              <a:t>w</a:t>
            </a:r>
            <a:r>
              <a:rPr lang="en-US" dirty="0" smtClean="0"/>
              <a:t>ebcam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34015" y="2986172"/>
            <a:ext cx="1502556" cy="1671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Face detection (</a:t>
            </a:r>
            <a:r>
              <a:rPr lang="en-US" sz="2000" dirty="0" err="1" smtClean="0"/>
              <a:t>Dlib</a:t>
            </a:r>
            <a:r>
              <a:rPr lang="en-US" sz="2000" dirty="0" smtClean="0"/>
              <a:t>) 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655184" y="3031057"/>
            <a:ext cx="1436087" cy="162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Eye area detection ( </a:t>
            </a:r>
            <a:r>
              <a:rPr lang="en-US" dirty="0" err="1" smtClean="0"/>
              <a:t>Dlib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006221" y="3768451"/>
            <a:ext cx="518613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36571" y="3770203"/>
            <a:ext cx="518613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091271" y="3745211"/>
            <a:ext cx="518613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355862" y="3280341"/>
            <a:ext cx="1206851" cy="1222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alarm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17813" y="3153347"/>
            <a:ext cx="1337480" cy="1337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number of blink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89471" y="3745211"/>
            <a:ext cx="518613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this system  is </a:t>
            </a:r>
            <a:r>
              <a:rPr lang="en-US" dirty="0"/>
              <a:t>unique from </a:t>
            </a:r>
            <a:r>
              <a:rPr lang="en-US" dirty="0" smtClean="0"/>
              <a:t>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special for  notifying accurately at certain time if anyone is affected by CVS.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track him/her count eye-blink simultaneously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try to implement recent developed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409-5BFA-4283-970E-AA77D90842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1315</TotalTime>
  <Words>402</Words>
  <Application>Microsoft Office PowerPoint</Application>
  <PresentationFormat>Custom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Presentation On</vt:lpstr>
      <vt:lpstr>Team Members</vt:lpstr>
      <vt:lpstr>Introduction</vt:lpstr>
      <vt:lpstr>Background Study</vt:lpstr>
      <vt:lpstr> Proposed System </vt:lpstr>
      <vt:lpstr>Eye and Blink Detection</vt:lpstr>
      <vt:lpstr>Flow Chart</vt:lpstr>
      <vt:lpstr>How does system work ?</vt:lpstr>
      <vt:lpstr>Why this system  is unique from other?</vt:lpstr>
      <vt:lpstr>Feature</vt:lpstr>
      <vt:lpstr>Project  Screenshot</vt:lpstr>
      <vt:lpstr>Project  Screenshot</vt:lpstr>
      <vt:lpstr>Projects problems</vt:lpstr>
      <vt:lpstr>Thank you.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Nura Alam</dc:creator>
  <cp:lastModifiedBy>Sifat</cp:lastModifiedBy>
  <cp:revision>76</cp:revision>
  <dcterms:created xsi:type="dcterms:W3CDTF">2018-10-07T15:53:58Z</dcterms:created>
  <dcterms:modified xsi:type="dcterms:W3CDTF">2019-03-13T18:03:50Z</dcterms:modified>
</cp:coreProperties>
</file>