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>
        <p:scale>
          <a:sx n="66" d="100"/>
          <a:sy n="66" d="100"/>
        </p:scale>
        <p:origin x="-151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D33A-FBC1-4C02-8D4E-FA7384A78579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910C-E8E9-4F8E-8D62-98B073655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D33A-FBC1-4C02-8D4E-FA7384A78579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910C-E8E9-4F8E-8D62-98B073655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D33A-FBC1-4C02-8D4E-FA7384A78579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910C-E8E9-4F8E-8D62-98B073655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D33A-FBC1-4C02-8D4E-FA7384A78579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910C-E8E9-4F8E-8D62-98B073655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D33A-FBC1-4C02-8D4E-FA7384A78579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910C-E8E9-4F8E-8D62-98B073655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D33A-FBC1-4C02-8D4E-FA7384A78579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910C-E8E9-4F8E-8D62-98B0736555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D33A-FBC1-4C02-8D4E-FA7384A78579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910C-E8E9-4F8E-8D62-98B073655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D33A-FBC1-4C02-8D4E-FA7384A78579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910C-E8E9-4F8E-8D62-98B073655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D33A-FBC1-4C02-8D4E-FA7384A78579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910C-E8E9-4F8E-8D62-98B073655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D33A-FBC1-4C02-8D4E-FA7384A78579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A2910C-E8E9-4F8E-8D62-98B073655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D33A-FBC1-4C02-8D4E-FA7384A78579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910C-E8E9-4F8E-8D62-98B073655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35D33A-FBC1-4C02-8D4E-FA7384A78579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1A2910C-E8E9-4F8E-8D62-98B0736555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7309" y="2743200"/>
            <a:ext cx="4724400" cy="98621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BatangChe" pitchFamily="49" charset="-127"/>
                <a:ea typeface="BatangChe" pitchFamily="49" charset="-127"/>
              </a:rPr>
              <a:t>PRESENTATION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tangChe" pitchFamily="49" charset="-127"/>
                <a:ea typeface="BatangChe" pitchFamily="49" charset="-127"/>
              </a:rPr>
              <a:t/>
            </a:r>
            <a:b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tangChe" pitchFamily="49" charset="-127"/>
                <a:ea typeface="BatangChe" pitchFamily="49" charset="-127"/>
              </a:rPr>
            </a:b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BatangChe" pitchFamily="49" charset="-127"/>
                <a:ea typeface="BatangChe" pitchFamily="49" charset="-127"/>
              </a:rPr>
              <a:t>ON</a:t>
            </a:r>
            <a:endParaRPr lang="en-US" sz="2800" b="1" dirty="0">
              <a:solidFill>
                <a:schemeClr val="accent3">
                  <a:lumMod val="50000"/>
                </a:schemeClr>
              </a:solidFill>
              <a:latin typeface="BatangChe" pitchFamily="49" charset="-127"/>
              <a:ea typeface="BatangChe" pitchFamily="49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3657600"/>
            <a:ext cx="6511131" cy="181494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atangChe" pitchFamily="49" charset="-127"/>
                <a:ea typeface="BatangChe" pitchFamily="49" charset="-127"/>
              </a:rPr>
              <a:t> RAILWAY RESERVATION SYSTEM</a:t>
            </a:r>
          </a:p>
          <a:p>
            <a:endParaRPr lang="en-US" sz="28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9200" cy="219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9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87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50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Without </a:t>
            </a:r>
            <a:r>
              <a:rPr lang="en-US" dirty="0"/>
              <a:t>waiting in long line one can easily book a </a:t>
            </a:r>
            <a:r>
              <a:rPr lang="en-US" dirty="0" smtClean="0"/>
              <a:t>ticket.</a:t>
            </a:r>
          </a:p>
          <a:p>
            <a:pPr marL="514350" indent="-514350">
              <a:buAutoNum type="arabicPeriod"/>
            </a:pPr>
            <a:r>
              <a:rPr lang="en-US" dirty="0" smtClean="0"/>
              <a:t>We can </a:t>
            </a:r>
            <a:r>
              <a:rPr lang="en-US" dirty="0"/>
              <a:t>cancel a reservation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you don't have internet access, online booking does not </a:t>
            </a:r>
            <a:r>
              <a:rPr lang="en-US" dirty="0" smtClean="0"/>
              <a:t>work</a:t>
            </a:r>
          </a:p>
          <a:p>
            <a:pPr marL="514350" indent="-514350">
              <a:buAutoNum type="arabicPeriod"/>
            </a:pPr>
            <a:r>
              <a:rPr lang="en-US" dirty="0" smtClean="0"/>
              <a:t>Some time server  is busy.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                 </a:t>
            </a:r>
            <a:r>
              <a:rPr lang="en-US" b="1" dirty="0" smtClean="0"/>
              <a:t>   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76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Generally , it all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depends on your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requirements . But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most of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the booking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system make your life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simpler.  If we use this reservation system we can save our important time.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94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everyone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38"/>
            <a:ext cx="9143999" cy="5757862"/>
          </a:xfrm>
        </p:spPr>
      </p:pic>
    </p:spTree>
    <p:extLst>
      <p:ext uri="{BB962C8B-B14F-4D97-AF65-F5344CB8AC3E}">
        <p14:creationId xmlns:p14="http://schemas.microsoft.com/office/powerpoint/2010/main" val="238630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Presented by: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43000"/>
            <a:ext cx="7467600" cy="3429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NAME – MD. SIFAT HOSSAIN                   ID - 153402342</a:t>
            </a:r>
          </a:p>
          <a:p>
            <a:endParaRPr lang="en-US" dirty="0" smtClean="0"/>
          </a:p>
          <a:p>
            <a:r>
              <a:rPr lang="en-US" dirty="0" smtClean="0"/>
              <a:t>NAME -  MUNSHI SAYED-UZ-ZAMAN        ID - 141352032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348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auhaus 93" pitchFamily="82" charset="0"/>
              </a:rPr>
              <a:t>           RAILWAY RESERVATION SYSTEM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Bauhaus 93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7848600" cy="3886200"/>
          </a:xfrm>
        </p:spPr>
      </p:pic>
    </p:spTree>
    <p:extLst>
      <p:ext uri="{BB962C8B-B14F-4D97-AF65-F5344CB8AC3E}">
        <p14:creationId xmlns:p14="http://schemas.microsoft.com/office/powerpoint/2010/main" val="3131796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system is basically concerned with the reservation of railway tickets to the passengers.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 this we are discussing that how the reservation is done.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are the rules and regulations and procedure for a reservation?</a:t>
            </a:r>
          </a:p>
        </p:txBody>
      </p:sp>
    </p:spTree>
    <p:extLst>
      <p:ext uri="{BB962C8B-B14F-4D97-AF65-F5344CB8AC3E}">
        <p14:creationId xmlns:p14="http://schemas.microsoft.com/office/powerpoint/2010/main" val="3957854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this project we are going to include all the entities related to reservation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rial Black" pitchFamily="34" charset="0"/>
                <a:cs typeface="Arial" pitchFamily="34" charset="0"/>
              </a:rPr>
              <a:t>Booking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rial Black" pitchFamily="34" charset="0"/>
                <a:cs typeface="Arial" pitchFamily="34" charset="0"/>
              </a:rPr>
              <a:t>Canceled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rial Black" pitchFamily="34" charset="0"/>
                <a:cs typeface="Arial" pitchFamily="34" charset="0"/>
              </a:rPr>
              <a:t>Fare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Arial Black" pitchFamily="34" charset="0"/>
                <a:cs typeface="Arial" pitchFamily="34" charset="0"/>
              </a:rPr>
              <a:t>Passenger_details</a:t>
            </a:r>
            <a:endParaRPr lang="en-US" dirty="0" smtClean="0">
              <a:latin typeface="Arial Black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Arial Black" pitchFamily="34" charset="0"/>
                <a:cs typeface="Arial" pitchFamily="34" charset="0"/>
              </a:rPr>
              <a:t>Personal_details</a:t>
            </a:r>
            <a:endParaRPr lang="en-US" dirty="0" smtClean="0">
              <a:latin typeface="Arial Black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rial Black" pitchFamily="34" charset="0"/>
                <a:cs typeface="Arial" pitchFamily="34" charset="0"/>
              </a:rPr>
              <a:t>Seat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rial Black" pitchFamily="34" charset="0"/>
                <a:cs typeface="Arial" pitchFamily="34" charset="0"/>
              </a:rPr>
              <a:t>Tickets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rial Black" pitchFamily="34" charset="0"/>
                <a:cs typeface="Arial" pitchFamily="34" charset="0"/>
              </a:rPr>
              <a:t>Trains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970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Searching of data is easy.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Passengers don’t have to wait for a long time.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Information is accurate.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is a fast process.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Arial" pitchFamily="34" charset="0"/>
                <a:cs typeface="Arial" pitchFamily="34" charset="0"/>
              </a:rPr>
              <a:t>The system should be able to cancel 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reservation.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485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520940" cy="533400"/>
          </a:xfrm>
        </p:spPr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66800" y="990600"/>
            <a:ext cx="2301240" cy="70104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sz="2600" b="1" spc="0" dirty="0" smtClean="0">
                <a:solidFill>
                  <a:srgbClr val="00B050"/>
                </a:solidFill>
                <a:latin typeface="Cambria" pitchFamily="18" charset="0"/>
                <a:cs typeface="Arial" pitchFamily="34" charset="0"/>
              </a:rPr>
              <a:t>HARDWARE     </a:t>
            </a:r>
          </a:p>
          <a:p>
            <a:pPr algn="ctr"/>
            <a:r>
              <a:rPr lang="en-US" sz="2600" b="1" spc="0" dirty="0" smtClean="0">
                <a:solidFill>
                  <a:srgbClr val="00B050"/>
                </a:solidFill>
                <a:latin typeface="Cambria" pitchFamily="18" charset="0"/>
                <a:cs typeface="Arial" pitchFamily="34" charset="0"/>
              </a:rPr>
              <a:t>      REQUIREMENT</a:t>
            </a:r>
            <a:endParaRPr lang="en-US" sz="2600" b="1" spc="0" dirty="0">
              <a:solidFill>
                <a:srgbClr val="00B050"/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Printer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Normal </a:t>
            </a:r>
            <a:r>
              <a:rPr lang="en-US" dirty="0">
                <a:latin typeface="Arial" pitchFamily="34" charset="0"/>
                <a:cs typeface="Arial" pitchFamily="34" charset="0"/>
              </a:rPr>
              <a:t>PC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CPU </a:t>
            </a:r>
            <a:r>
              <a:rPr lang="en-US" dirty="0">
                <a:latin typeface="Arial" pitchFamily="34" charset="0"/>
                <a:cs typeface="Arial" pitchFamily="34" charset="0"/>
              </a:rPr>
              <a:t>– Intel Core 2 Duo E7300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RAM </a:t>
            </a:r>
            <a:r>
              <a:rPr lang="en-US" dirty="0">
                <a:latin typeface="Arial" pitchFamily="34" charset="0"/>
                <a:cs typeface="Arial" pitchFamily="34" charset="0"/>
              </a:rPr>
              <a:t>– 512MB (MIN)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Hard </a:t>
            </a:r>
            <a:r>
              <a:rPr lang="en-US" dirty="0">
                <a:latin typeface="Arial" pitchFamily="34" charset="0"/>
                <a:cs typeface="Arial" pitchFamily="34" charset="0"/>
              </a:rPr>
              <a:t>Disk – 80GB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Operating </a:t>
            </a:r>
            <a:r>
              <a:rPr lang="en-US" dirty="0">
                <a:latin typeface="Arial" pitchFamily="34" charset="0"/>
                <a:cs typeface="Arial" pitchFamily="34" charset="0"/>
              </a:rPr>
              <a:t>System – Windows XP(MIN)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00016" y="914400"/>
            <a:ext cx="3200400" cy="73152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2400" b="1" spc="0" dirty="0" smtClean="0">
                <a:solidFill>
                  <a:srgbClr val="00B050"/>
                </a:solidFill>
                <a:latin typeface="Cambria" pitchFamily="18" charset="0"/>
                <a:cs typeface="Arial" pitchFamily="34" charset="0"/>
              </a:rPr>
              <a:t>       SOFTWARE</a:t>
            </a:r>
          </a:p>
          <a:p>
            <a:pPr algn="ctr"/>
            <a:r>
              <a:rPr lang="en-US" sz="2400" b="1" spc="0" dirty="0" smtClean="0">
                <a:solidFill>
                  <a:srgbClr val="00B050"/>
                </a:solidFill>
                <a:latin typeface="Cambria" pitchFamily="18" charset="0"/>
                <a:cs typeface="Arial" pitchFamily="34" charset="0"/>
              </a:rPr>
              <a:t>         REQUIREMENT</a:t>
            </a:r>
            <a:endParaRPr lang="en-US" sz="2400" b="1" spc="0" dirty="0">
              <a:solidFill>
                <a:srgbClr val="00B050"/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Windows </a:t>
            </a:r>
            <a:r>
              <a:rPr lang="en-US" dirty="0">
                <a:latin typeface="Arial" pitchFamily="34" charset="0"/>
                <a:cs typeface="Arial" pitchFamily="34" charset="0"/>
              </a:rPr>
              <a:t>2000/ XP/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or Higher </a:t>
            </a:r>
            <a:r>
              <a:rPr lang="en-US" dirty="0">
                <a:latin typeface="Arial" pitchFamily="34" charset="0"/>
                <a:cs typeface="Arial" pitchFamily="34" charset="0"/>
              </a:rPr>
              <a:t>version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MS-SQL Server2000/2005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PHP </a:t>
            </a:r>
            <a:r>
              <a:rPr lang="en-US" dirty="0">
                <a:latin typeface="Arial" pitchFamily="34" charset="0"/>
                <a:cs typeface="Arial" pitchFamily="34" charset="0"/>
              </a:rPr>
              <a:t>My-Admin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MS-Internet </a:t>
            </a:r>
            <a:r>
              <a:rPr lang="en-US" dirty="0">
                <a:latin typeface="Arial" pitchFamily="34" charset="0"/>
                <a:cs typeface="Arial" pitchFamily="34" charset="0"/>
              </a:rPr>
              <a:t>Explorer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3131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143000"/>
            <a:ext cx="7239001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450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581900" cy="106680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RAILWAY RESERVATION SYSTEM FULL DATABASE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gency FB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848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80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382</TotalTime>
  <Words>235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PRESENTATION  ON</vt:lpstr>
      <vt:lpstr>Presented by:</vt:lpstr>
      <vt:lpstr>           RAILWAY RESERVATION SYSTEM</vt:lpstr>
      <vt:lpstr>INTRODUCTION</vt:lpstr>
      <vt:lpstr>ENTITIES</vt:lpstr>
      <vt:lpstr>FEATURES</vt:lpstr>
      <vt:lpstr>Requirement</vt:lpstr>
      <vt:lpstr>ER DIAGRAM</vt:lpstr>
      <vt:lpstr>RAILWAY RESERVATION SYSTEM FULL DATABASE</vt:lpstr>
      <vt:lpstr>PowerPoint Presentation</vt:lpstr>
      <vt:lpstr>PowerPoint Presentation</vt:lpstr>
      <vt:lpstr>ADVANTAGES                     DISADVANTAGES</vt:lpstr>
      <vt:lpstr>CONCLUSION</vt:lpstr>
      <vt:lpstr>Thank you everyone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SIFAT</dc:creator>
  <cp:lastModifiedBy>SIFAT</cp:lastModifiedBy>
  <cp:revision>16</cp:revision>
  <dcterms:created xsi:type="dcterms:W3CDTF">2018-03-10T12:40:02Z</dcterms:created>
  <dcterms:modified xsi:type="dcterms:W3CDTF">2018-03-11T13:01:16Z</dcterms:modified>
</cp:coreProperties>
</file>