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8" r:id="rId3"/>
    <p:sldId id="269" r:id="rId4"/>
    <p:sldId id="290" r:id="rId5"/>
    <p:sldId id="274" r:id="rId6"/>
    <p:sldId id="275" r:id="rId7"/>
    <p:sldId id="292" r:id="rId8"/>
    <p:sldId id="289" r:id="rId9"/>
    <p:sldId id="278" r:id="rId10"/>
    <p:sldId id="279" r:id="rId11"/>
    <p:sldId id="280" r:id="rId12"/>
    <p:sldId id="281" r:id="rId13"/>
    <p:sldId id="282" r:id="rId14"/>
    <p:sldId id="293" r:id="rId15"/>
    <p:sldId id="283" r:id="rId16"/>
    <p:sldId id="284" r:id="rId17"/>
    <p:sldId id="285" r:id="rId18"/>
    <p:sldId id="286" r:id="rId19"/>
    <p:sldId id="295" r:id="rId20"/>
    <p:sldId id="296" r:id="rId21"/>
    <p:sldId id="297" r:id="rId22"/>
    <p:sldId id="299" r:id="rId23"/>
    <p:sldId id="301" r:id="rId24"/>
    <p:sldId id="304" r:id="rId25"/>
    <p:sldId id="300" r:id="rId26"/>
    <p:sldId id="303" r:id="rId27"/>
    <p:sldId id="302" r:id="rId28"/>
    <p:sldId id="298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373"/>
    <a:srgbClr val="52C9BD"/>
    <a:srgbClr val="00A0A8"/>
    <a:srgbClr val="CCCC00"/>
    <a:srgbClr val="FEC630"/>
    <a:srgbClr val="FF5969"/>
    <a:srgbClr val="52CBBE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>
        <p:scale>
          <a:sx n="73" d="100"/>
          <a:sy n="73" d="100"/>
        </p:scale>
        <p:origin x="-75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129015" y="98308"/>
            <a:ext cx="7278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A88C5CD2-8D88-4E1A-968C-C3E256B4316C}"/>
              </a:ext>
            </a:extLst>
          </p:cNvPr>
          <p:cNvSpPr/>
          <p:nvPr/>
        </p:nvSpPr>
        <p:spPr>
          <a:xfrm>
            <a:off x="5698195" y="1702195"/>
            <a:ext cx="451824" cy="4518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39CA212B-3524-454E-9129-17FD0E8983F0}"/>
              </a:ext>
            </a:extLst>
          </p:cNvPr>
          <p:cNvSpPr/>
          <p:nvPr/>
        </p:nvSpPr>
        <p:spPr>
          <a:xfrm>
            <a:off x="6509194" y="1667968"/>
            <a:ext cx="451824" cy="451824"/>
          </a:xfrm>
          <a:prstGeom prst="ellipse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6487D07D-4424-43AA-9CF5-4A04A38B6C2D}"/>
              </a:ext>
            </a:extLst>
          </p:cNvPr>
          <p:cNvSpPr/>
          <p:nvPr/>
        </p:nvSpPr>
        <p:spPr>
          <a:xfrm>
            <a:off x="7173291" y="1702195"/>
            <a:ext cx="451824" cy="451824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51E021E3-C26E-4AB9-81EB-239E3D1BBAB2}"/>
              </a:ext>
            </a:extLst>
          </p:cNvPr>
          <p:cNvSpPr/>
          <p:nvPr/>
        </p:nvSpPr>
        <p:spPr>
          <a:xfrm>
            <a:off x="7910407" y="1702195"/>
            <a:ext cx="451824" cy="451824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85AD4D6E-2D38-486B-8F61-738D1E4773C2}"/>
              </a:ext>
            </a:extLst>
          </p:cNvPr>
          <p:cNvSpPr/>
          <p:nvPr/>
        </p:nvSpPr>
        <p:spPr>
          <a:xfrm>
            <a:off x="8648664" y="1702195"/>
            <a:ext cx="451824" cy="4518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D88F111D-10A0-4CCB-B20B-B33508AA6193}"/>
              </a:ext>
            </a:extLst>
          </p:cNvPr>
          <p:cNvSpPr/>
          <p:nvPr/>
        </p:nvSpPr>
        <p:spPr>
          <a:xfrm>
            <a:off x="9386924" y="1702195"/>
            <a:ext cx="451824" cy="451824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018" y="2664204"/>
            <a:ext cx="1614910" cy="152959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129015" y="4440681"/>
            <a:ext cx="727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A0A8"/>
                </a:solidFill>
                <a:latin typeface="Tw Cen MT" panose="020B0602020104020603" pitchFamily="34" charset="0"/>
                <a:cs typeface="Times New Roman" pitchFamily="18" charset="0"/>
              </a:rPr>
              <a:t>Design and Development of </a:t>
            </a:r>
            <a:r>
              <a:rPr lang="en-US" sz="3600" b="1" dirty="0" smtClean="0">
                <a:solidFill>
                  <a:srgbClr val="00A0A8"/>
                </a:solidFill>
                <a:latin typeface="Tw Cen MT" panose="020B0602020104020603" pitchFamily="34" charset="0"/>
                <a:cs typeface="Times New Roman" pitchFamily="18" charset="0"/>
              </a:rPr>
              <a:t>Online </a:t>
            </a:r>
            <a:r>
              <a:rPr lang="en-US" sz="3600" b="1" dirty="0">
                <a:solidFill>
                  <a:srgbClr val="00A0A8"/>
                </a:solidFill>
                <a:latin typeface="Tw Cen MT" panose="020B0602020104020603" pitchFamily="34" charset="0"/>
                <a:cs typeface="Times New Roman" pitchFamily="18" charset="0"/>
              </a:rPr>
              <a:t>Doctor Appointment  ANDROID</a:t>
            </a:r>
          </a:p>
          <a:p>
            <a:pPr algn="ctr"/>
            <a:r>
              <a:rPr lang="en-US" sz="3600" b="1" dirty="0">
                <a:solidFill>
                  <a:srgbClr val="00A0A8"/>
                </a:solidFill>
                <a:latin typeface="Tw Cen MT" panose="020B0602020104020603" pitchFamily="34" charset="0"/>
                <a:cs typeface="Times New Roman" pitchFamily="18" charset="0"/>
              </a:rPr>
              <a:t>Application System</a:t>
            </a:r>
            <a:endParaRPr lang="en-US" sz="3600" b="1" dirty="0">
              <a:solidFill>
                <a:srgbClr val="00A0A8"/>
              </a:solidFill>
              <a:latin typeface="Tw Cen MT" panose="020B0602020104020603" pitchFamily="34" charset="0"/>
              <a:ea typeface="BatangChe" pitchFamily="49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28109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STORY BOARDING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3048000" y="762000"/>
            <a:ext cx="588645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52CBBE"/>
                </a:solidFill>
                <a:latin typeface="Tw Cen MT" pitchFamily="34" charset="0"/>
              </a:rPr>
              <a:t>PREVIOUS DAY</a:t>
            </a:r>
          </a:p>
        </p:txBody>
      </p:sp>
      <p:pic>
        <p:nvPicPr>
          <p:cNvPr id="3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2134062"/>
            <a:ext cx="5410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28109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STORY BOARDING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048000" y="762000"/>
            <a:ext cx="588645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5D7373"/>
                </a:solidFill>
                <a:latin typeface="Tw Cen MT" pitchFamily="34" charset="0"/>
              </a:rPr>
              <a:t>PRESENT DAY AT AFTERNOON</a:t>
            </a:r>
          </a:p>
        </p:txBody>
      </p:sp>
      <p:pic>
        <p:nvPicPr>
          <p:cNvPr id="3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t="2273" r="1581" b="1077"/>
          <a:stretch/>
        </p:blipFill>
        <p:spPr>
          <a:xfrm>
            <a:off x="1962150" y="1809750"/>
            <a:ext cx="76009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28109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STORY BOARDING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048000" y="762000"/>
            <a:ext cx="588645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52C9BD"/>
                </a:solidFill>
                <a:latin typeface="Tw Cen MT" pitchFamily="34" charset="0"/>
              </a:rPr>
              <a:t>NEXT DAY AT MORNING</a:t>
            </a:r>
          </a:p>
        </p:txBody>
      </p:sp>
      <p:pic>
        <p:nvPicPr>
          <p:cNvPr id="3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79" y="1765940"/>
            <a:ext cx="6096000" cy="452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28109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STORY BOARDING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048000" y="434340"/>
            <a:ext cx="588645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Tw Cen MT" pitchFamily="34" charset="0"/>
              </a:rPr>
              <a:t>SAME DAY AT AFTERNOON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3173254" y="0"/>
            <a:ext cx="5170646" cy="5486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1" y="1314450"/>
            <a:ext cx="7881324" cy="55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gency FB" pitchFamily="34" charset="0"/>
                </a:rPr>
                <a:t>PROTOTYPING</a:t>
              </a:r>
              <a:endPara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135853" y="361950"/>
            <a:ext cx="3788947" cy="66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  <a:latin typeface="Tw Cen MT" pitchFamily="34" charset="0"/>
              </a:rPr>
              <a:t>LOG IN APP</a:t>
            </a:r>
            <a:endParaRPr lang="en-US" sz="2000" b="1" dirty="0">
              <a:solidFill>
                <a:srgbClr val="00B050"/>
              </a:solidFill>
              <a:latin typeface="Tw Cen MT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453" y="1028700"/>
            <a:ext cx="4475747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8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28109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PROTOTYPING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651" y="182880"/>
            <a:ext cx="5760719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28109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PROTOTYPING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4" y="130629"/>
            <a:ext cx="5734595" cy="651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96833" y="0"/>
            <a:ext cx="9962840" cy="6858000"/>
            <a:chOff x="504275" y="0"/>
            <a:chExt cx="9962840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5042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58832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USE CASE DIAGRAM</a:t>
              </a:r>
              <a:endParaRPr lang="en-US" sz="2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284267" y="3247471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342900"/>
            <a:ext cx="75574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3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10048110" cy="6858000"/>
            <a:chOff x="491575" y="0"/>
            <a:chExt cx="10048110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89699" y="3158833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SEQUENCE DIAGRAM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88" y="248010"/>
            <a:ext cx="8754437" cy="636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3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gency FB" pitchFamily="34" charset="0"/>
                </a:rPr>
                <a:t>DATABASE DESIGN</a:t>
              </a:r>
              <a:endParaRPr lang="en-US" sz="2000" b="1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091661" y="376245"/>
            <a:ext cx="3717758" cy="517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DOCTOR’S CHAMBER TABLE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38" y="1204567"/>
            <a:ext cx="7163800" cy="322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7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MEMBER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334233" y="1529537"/>
            <a:ext cx="2459736" cy="1894017"/>
            <a:chOff x="2321533" y="1491437"/>
            <a:chExt cx="2459736" cy="189401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xmlns="" id="{A87830BE-EEF7-4034-8ABE-3212DB467DB4}"/>
                </a:ext>
              </a:extLst>
            </p:cNvPr>
            <p:cNvGrpSpPr/>
            <p:nvPr/>
          </p:nvGrpSpPr>
          <p:grpSpPr>
            <a:xfrm>
              <a:off x="2321533" y="1491437"/>
              <a:ext cx="2459736" cy="1894017"/>
              <a:chOff x="1387588" y="2182683"/>
              <a:chExt cx="1805441" cy="1894017"/>
            </a:xfrm>
          </p:grpSpPr>
          <p:sp>
            <p:nvSpPr>
              <p:cNvPr id="105" name="Rectangle: Top Corners Rounded 104">
                <a:extLst>
                  <a:ext uri="{FF2B5EF4-FFF2-40B4-BE49-F238E27FC236}">
                    <a16:creationId xmlns:a16="http://schemas.microsoft.com/office/drawing/2014/main" xmlns="" id="{F1B87F23-BD02-4DB3-947D-2F61C5B87FEF}"/>
                  </a:ext>
                </a:extLst>
              </p:cNvPr>
              <p:cNvSpPr/>
              <p:nvPr/>
            </p:nvSpPr>
            <p:spPr>
              <a:xfrm>
                <a:off x="1494518" y="2209800"/>
                <a:ext cx="1591582" cy="1866900"/>
              </a:xfrm>
              <a:prstGeom prst="round2SameRect">
                <a:avLst>
                  <a:gd name="adj1" fmla="val 12063"/>
                  <a:gd name="adj2" fmla="val 0"/>
                </a:avLst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xmlns="" id="{5D8301A0-49D9-41A5-A227-2E35458E6401}"/>
                  </a:ext>
                </a:extLst>
              </p:cNvPr>
              <p:cNvSpPr txBox="1"/>
              <p:nvPr/>
            </p:nvSpPr>
            <p:spPr>
              <a:xfrm>
                <a:off x="1387588" y="2182683"/>
                <a:ext cx="18054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0020" y="1804996"/>
              <a:ext cx="1206136" cy="115918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xmlns="" id="{48958204-CE05-4E79-AC55-C76FBB79E37F}"/>
              </a:ext>
            </a:extLst>
          </p:cNvPr>
          <p:cNvSpPr/>
          <p:nvPr/>
        </p:nvSpPr>
        <p:spPr>
          <a:xfrm flipV="1">
            <a:off x="2471964" y="2452004"/>
            <a:ext cx="217970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97943" y="1537478"/>
            <a:ext cx="2496312" cy="1894017"/>
            <a:chOff x="5193180" y="1491437"/>
            <a:chExt cx="2496312" cy="1894017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xmlns="" id="{12310FCA-56F2-4778-94B7-C1B5FD53AE20}"/>
                </a:ext>
              </a:extLst>
            </p:cNvPr>
            <p:cNvGrpSpPr/>
            <p:nvPr/>
          </p:nvGrpSpPr>
          <p:grpSpPr>
            <a:xfrm>
              <a:off x="5193180" y="1491437"/>
              <a:ext cx="2496312" cy="1894017"/>
              <a:chOff x="3884465" y="2182683"/>
              <a:chExt cx="1805441" cy="1894017"/>
            </a:xfrm>
          </p:grpSpPr>
          <p:sp>
            <p:nvSpPr>
              <p:cNvPr id="101" name="Rectangle: Top Corners Rounded 100">
                <a:extLst>
                  <a:ext uri="{FF2B5EF4-FFF2-40B4-BE49-F238E27FC236}">
                    <a16:creationId xmlns:a16="http://schemas.microsoft.com/office/drawing/2014/main" xmlns="" id="{E792FABC-AA8F-4748-B8FA-DBB9112863AC}"/>
                  </a:ext>
                </a:extLst>
              </p:cNvPr>
              <p:cNvSpPr/>
              <p:nvPr/>
            </p:nvSpPr>
            <p:spPr>
              <a:xfrm>
                <a:off x="3991395" y="2209800"/>
                <a:ext cx="1591582" cy="1866900"/>
              </a:xfrm>
              <a:prstGeom prst="round2SameRect">
                <a:avLst>
                  <a:gd name="adj1" fmla="val 12063"/>
                  <a:gd name="adj2" fmla="val 0"/>
                </a:avLst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xmlns="" id="{83919267-9DA5-4811-B4F4-94D72398E7FD}"/>
                  </a:ext>
                </a:extLst>
              </p:cNvPr>
              <p:cNvSpPr txBox="1"/>
              <p:nvPr/>
            </p:nvSpPr>
            <p:spPr>
              <a:xfrm>
                <a:off x="3884465" y="2182683"/>
                <a:ext cx="18054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4537" y="1789841"/>
              <a:ext cx="1218649" cy="113726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8721CE74-40AC-4223-B129-B3A270C7429B}"/>
              </a:ext>
            </a:extLst>
          </p:cNvPr>
          <p:cNvSpPr txBox="1"/>
          <p:nvPr/>
        </p:nvSpPr>
        <p:spPr>
          <a:xfrm>
            <a:off x="2749338" y="3143439"/>
            <a:ext cx="1591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MD SIFAT HOSSAIN</a:t>
            </a:r>
          </a:p>
          <a:p>
            <a:pPr algn="ctr"/>
            <a:endParaRPr lang="en-US" b="1" dirty="0" smtClean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endParaRPr lang="en-US" b="1" dirty="0" smtClean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153402342</a:t>
            </a:r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xmlns="" id="{406A5A75-24F0-496A-82D6-E2B37B100BBD}"/>
              </a:ext>
            </a:extLst>
          </p:cNvPr>
          <p:cNvSpPr/>
          <p:nvPr/>
        </p:nvSpPr>
        <p:spPr>
          <a:xfrm flipV="1">
            <a:off x="5334000" y="2471054"/>
            <a:ext cx="220979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91705BAF-DCDA-4FDC-8DA1-1FBA870AE5C8}"/>
              </a:ext>
            </a:extLst>
          </p:cNvPr>
          <p:cNvSpPr txBox="1"/>
          <p:nvPr/>
        </p:nvSpPr>
        <p:spPr>
          <a:xfrm>
            <a:off x="5572502" y="3146196"/>
            <a:ext cx="1591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MD. SIRAZUL ISLAM</a:t>
            </a:r>
          </a:p>
          <a:p>
            <a:pPr algn="ctr"/>
            <a:endParaRPr lang="en-US" b="1" dirty="0" smtClean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endParaRPr lang="en-US" b="1" dirty="0" smtClean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b="1" dirty="0">
                <a:solidFill>
                  <a:srgbClr val="52CBBE"/>
                </a:solidFill>
                <a:latin typeface="Tw Cen MT" panose="020B0602020104020603" pitchFamily="34" charset="0"/>
              </a:rPr>
              <a:t>153402341</a:t>
            </a:r>
          </a:p>
          <a:p>
            <a:pPr algn="ctr"/>
            <a:endParaRPr lang="en-US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130848" y="1504995"/>
            <a:ext cx="2368296" cy="1894017"/>
            <a:chOff x="8130848" y="1504995"/>
            <a:chExt cx="2368296" cy="1894017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183EA2CA-A17F-4A6A-AC3E-6F8757F77880}"/>
                </a:ext>
              </a:extLst>
            </p:cNvPr>
            <p:cNvGrpSpPr/>
            <p:nvPr/>
          </p:nvGrpSpPr>
          <p:grpSpPr>
            <a:xfrm>
              <a:off x="8130848" y="1504995"/>
              <a:ext cx="2368296" cy="1894017"/>
              <a:chOff x="6381342" y="2182683"/>
              <a:chExt cx="1805441" cy="1894017"/>
            </a:xfrm>
          </p:grpSpPr>
          <p:sp>
            <p:nvSpPr>
              <p:cNvPr id="97" name="Rectangle: Top Corners Rounded 96">
                <a:extLst>
                  <a:ext uri="{FF2B5EF4-FFF2-40B4-BE49-F238E27FC236}">
                    <a16:creationId xmlns:a16="http://schemas.microsoft.com/office/drawing/2014/main" xmlns="" id="{225A95EB-3596-4C52-91EE-39023E85BE2D}"/>
                  </a:ext>
                </a:extLst>
              </p:cNvPr>
              <p:cNvSpPr/>
              <p:nvPr/>
            </p:nvSpPr>
            <p:spPr>
              <a:xfrm>
                <a:off x="6488272" y="2209800"/>
                <a:ext cx="1591582" cy="1866900"/>
              </a:xfrm>
              <a:prstGeom prst="round2SameRect">
                <a:avLst>
                  <a:gd name="adj1" fmla="val 12063"/>
                  <a:gd name="adj2" fmla="val 0"/>
                </a:avLst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xmlns="" id="{D9A6427C-7201-480C-B8BA-C01C9BCA7B52}"/>
                  </a:ext>
                </a:extLst>
              </p:cNvPr>
              <p:cNvSpPr txBox="1"/>
              <p:nvPr/>
            </p:nvSpPr>
            <p:spPr>
              <a:xfrm>
                <a:off x="6381342" y="2182683"/>
                <a:ext cx="18054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884" y="1862146"/>
              <a:ext cx="1158415" cy="1106631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xmlns="" id="{B8C3E14B-EBB2-49A7-9A4E-9C6AFAF9A364}"/>
              </a:ext>
            </a:extLst>
          </p:cNvPr>
          <p:cNvSpPr/>
          <p:nvPr/>
        </p:nvSpPr>
        <p:spPr>
          <a:xfrm flipV="1">
            <a:off x="8267700" y="2465562"/>
            <a:ext cx="2097816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D025EBC6-5731-4D97-B58C-0E0C20D47817}"/>
              </a:ext>
            </a:extLst>
          </p:cNvPr>
          <p:cNvSpPr txBox="1"/>
          <p:nvPr/>
        </p:nvSpPr>
        <p:spPr>
          <a:xfrm>
            <a:off x="8520817" y="3148568"/>
            <a:ext cx="1591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MUNSHI SAYED-UZ-ZAMAN</a:t>
            </a:r>
          </a:p>
          <a:p>
            <a:pPr algn="ctr"/>
            <a:endParaRPr lang="en-US" b="1" dirty="0" smtClean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141352032</a:t>
            </a:r>
            <a:endParaRPr lang="en-US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ctr"/>
            <a:endParaRPr lang="en-US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091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5" grpId="0"/>
      <p:bldP spid="109" grpId="0" animBg="1"/>
      <p:bldP spid="118" grpId="0"/>
      <p:bldP spid="110" grpId="0" animBg="1"/>
      <p:bldP spid="1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gency FB" pitchFamily="34" charset="0"/>
                </a:rPr>
                <a:t>DATABASE DESIGN</a:t>
              </a:r>
              <a:endParaRPr lang="en-US" sz="2000" b="1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091659" y="324853"/>
            <a:ext cx="3717758" cy="517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HOSPITAL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76769" y="2101806"/>
            <a:ext cx="1347537" cy="42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92D050"/>
                </a:solidFill>
                <a:latin typeface="Tw Cen MT" pitchFamily="34" charset="0"/>
              </a:rPr>
              <a:t>DOCTOR</a:t>
            </a:r>
            <a:endParaRPr lang="en-US" b="1" dirty="0">
              <a:solidFill>
                <a:srgbClr val="92D050"/>
              </a:solidFill>
              <a:latin typeface="Tw Cen M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7131" y="3857912"/>
            <a:ext cx="2246812" cy="480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USER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55" y="842211"/>
            <a:ext cx="6296448" cy="1130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56" y="2651760"/>
            <a:ext cx="6166734" cy="11263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56" y="4425042"/>
            <a:ext cx="6166734" cy="10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1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gency FB" pitchFamily="34" charset="0"/>
                </a:rPr>
                <a:t>DATABASE DESIGN</a:t>
              </a:r>
              <a:endParaRPr lang="en-US" sz="2000" b="1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091661" y="105878"/>
            <a:ext cx="3717758" cy="517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ADDRESS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92548" y="4229450"/>
            <a:ext cx="1515979" cy="349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Tw Cen MT" pitchFamily="34" charset="0"/>
              </a:rPr>
              <a:t>     ADMIN</a:t>
            </a:r>
            <a:endParaRPr lang="en-US" b="1" dirty="0">
              <a:solidFill>
                <a:srgbClr val="00B0F0"/>
              </a:solidFill>
              <a:latin typeface="Tw Cen M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32" y="623236"/>
            <a:ext cx="5172890" cy="1387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33" y="4717145"/>
            <a:ext cx="5172890" cy="939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33" y="2952207"/>
            <a:ext cx="5172889" cy="12169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81897" y="2337438"/>
            <a:ext cx="1384663" cy="418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STAFF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gency FB" pitchFamily="34" charset="0"/>
                </a:rPr>
                <a:t>DATA BASE SCHEMA</a:t>
              </a:r>
              <a:endParaRPr lang="en-US" sz="2000" b="1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09" y="444137"/>
            <a:ext cx="7830858" cy="563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1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gency FB" pitchFamily="34" charset="0"/>
                </a:rPr>
                <a:t>DATA FLOW DIAGRAM</a:t>
              </a:r>
              <a:endParaRPr lang="en-US" sz="2000" b="1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29" y="919162"/>
            <a:ext cx="78771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4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gency FB" pitchFamily="34" charset="0"/>
                </a:rPr>
                <a:t>ER DIAGRAM</a:t>
              </a:r>
              <a:endParaRPr lang="en-US" sz="2000" b="1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2" y="366712"/>
            <a:ext cx="77247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4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gency FB" pitchFamily="34" charset="0"/>
                </a:rPr>
                <a:t>ACTIVITY DIAGRAM</a:t>
              </a:r>
              <a:endParaRPr lang="en-US" sz="2000" b="1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89" y="92793"/>
            <a:ext cx="4598125" cy="64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1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gency FB" pitchFamily="34" charset="0"/>
                </a:rPr>
                <a:t>IMPLEMENT</a:t>
              </a:r>
              <a:endParaRPr lang="en-US" sz="2000" b="1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29" y="1264557"/>
            <a:ext cx="7730014" cy="46921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45284" y="248195"/>
            <a:ext cx="2311136" cy="49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ADMIN VIEW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New User Data</a:t>
            </a:r>
            <a:br>
              <a:rPr lang="en-US" b="1" dirty="0" smtClean="0">
                <a:solidFill>
                  <a:srgbClr val="00B050"/>
                </a:solidFill>
              </a:rPr>
            </a:b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2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gency FB" pitchFamily="34" charset="0"/>
                </a:rPr>
                <a:t>IMPLEMENT</a:t>
              </a:r>
              <a:endParaRPr lang="en-US" sz="2000" b="1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02" y="1645920"/>
            <a:ext cx="7098675" cy="45197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81006" y="326571"/>
            <a:ext cx="1731235" cy="600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USER VIEW</a:t>
            </a:r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Confirm User By Mail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2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-511342" y="1455371"/>
            <a:ext cx="8386011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rgbClr val="FF5969"/>
                </a:solidFill>
              </a:rPr>
              <a:t>THANK YOU</a:t>
            </a:r>
            <a:endParaRPr lang="en-US" sz="9600" dirty="0">
              <a:solidFill>
                <a:srgbClr val="FF59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5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693724" cy="6858000"/>
            <a:chOff x="213096" y="0"/>
            <a:chExt cx="11693724" cy="6858000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2859613"/>
              <a:ext cx="1992086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CONTENTS</a:t>
              </a:r>
              <a:r>
                <a:rPr lang="en-US" sz="2000" dirty="0" smtClean="0">
                  <a:solidFill>
                    <a:schemeClr val="bg1"/>
                  </a:solidFill>
                </a:rPr>
                <a:t/>
              </a:r>
              <a:br>
                <a:rPr lang="en-US" sz="2000" dirty="0" smtClean="0">
                  <a:solidFill>
                    <a:schemeClr val="bg1"/>
                  </a:solidFill>
                </a:rPr>
              </a:br>
              <a:endParaRPr lang="en-US" sz="2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=""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4" name="Picture 93">
              <a:extLst>
                <a:ext uri="{FF2B5EF4-FFF2-40B4-BE49-F238E27FC236}">
                  <a16:creationId xmlns=""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1" name="Rectangle: Top Corners Rounded 100">
            <a:extLst>
              <a:ext uri="{FF2B5EF4-FFF2-40B4-BE49-F238E27FC236}">
                <a16:creationId xmlns="" xmlns:a16="http://schemas.microsoft.com/office/drawing/2014/main" id="{E792FABC-AA8F-4748-B8FA-DBB9112863AC}"/>
              </a:ext>
            </a:extLst>
          </p:cNvPr>
          <p:cNvSpPr/>
          <p:nvPr/>
        </p:nvSpPr>
        <p:spPr>
          <a:xfrm>
            <a:off x="2580895" y="180333"/>
            <a:ext cx="1558319" cy="1305567"/>
          </a:xfrm>
          <a:prstGeom prst="round2SameRect">
            <a:avLst>
              <a:gd name="adj1" fmla="val 12063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5969"/>
                </a:solidFill>
                <a:latin typeface="Tw Cen MT" pitchFamily="34" charset="0"/>
                <a:cs typeface="Times New Roman" pitchFamily="18" charset="0"/>
              </a:rPr>
              <a:t>Brain Storming</a:t>
            </a:r>
            <a:endParaRPr lang="en-US" sz="2400" b="1" dirty="0">
              <a:solidFill>
                <a:srgbClr val="FF5969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71" name="Rectangle: Top Corners Rounded 100">
            <a:extLst>
              <a:ext uri="{FF2B5EF4-FFF2-40B4-BE49-F238E27FC236}">
                <a16:creationId xmlns="" xmlns:a16="http://schemas.microsoft.com/office/drawing/2014/main" id="{E792FABC-AA8F-4748-B8FA-DBB9112863AC}"/>
              </a:ext>
            </a:extLst>
          </p:cNvPr>
          <p:cNvSpPr/>
          <p:nvPr/>
        </p:nvSpPr>
        <p:spPr>
          <a:xfrm>
            <a:off x="2580895" y="2495548"/>
            <a:ext cx="2093005" cy="1282526"/>
          </a:xfrm>
          <a:prstGeom prst="round2SameRect">
            <a:avLst>
              <a:gd name="adj1" fmla="val 12063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B050"/>
                </a:solidFill>
                <a:latin typeface="Tw Cen MT" pitchFamily="34" charset="0"/>
                <a:cs typeface="Times New Roman" pitchFamily="18" charset="0"/>
              </a:rPr>
              <a:t>Requirement Analysis</a:t>
            </a:r>
            <a:endParaRPr lang="en-US" sz="2400" b="1" dirty="0">
              <a:solidFill>
                <a:srgbClr val="00B050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72" name="Rectangle: Top Corners Rounded 100">
            <a:extLst>
              <a:ext uri="{FF2B5EF4-FFF2-40B4-BE49-F238E27FC236}">
                <a16:creationId xmlns="" xmlns:a16="http://schemas.microsoft.com/office/drawing/2014/main" id="{E792FABC-AA8F-4748-B8FA-DBB9112863AC}"/>
              </a:ext>
            </a:extLst>
          </p:cNvPr>
          <p:cNvSpPr/>
          <p:nvPr/>
        </p:nvSpPr>
        <p:spPr>
          <a:xfrm>
            <a:off x="4703647" y="2584450"/>
            <a:ext cx="1525703" cy="1193624"/>
          </a:xfrm>
          <a:prstGeom prst="round2SameRect">
            <a:avLst>
              <a:gd name="adj1" fmla="val 12063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Tw Cen MT" pitchFamily="34" charset="0"/>
                <a:cs typeface="Times New Roman" pitchFamily="18" charset="0"/>
              </a:rPr>
              <a:t> Story Boarding</a:t>
            </a:r>
            <a:endParaRPr lang="en-US" sz="2400" b="1" dirty="0">
              <a:solidFill>
                <a:schemeClr val="accent3">
                  <a:lumMod val="75000"/>
                </a:schemeClr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73" name="Rectangle: Top Corners Rounded 100">
            <a:extLst>
              <a:ext uri="{FF2B5EF4-FFF2-40B4-BE49-F238E27FC236}">
                <a16:creationId xmlns="" xmlns:a16="http://schemas.microsoft.com/office/drawing/2014/main" id="{E792FABC-AA8F-4748-B8FA-DBB9112863AC}"/>
              </a:ext>
            </a:extLst>
          </p:cNvPr>
          <p:cNvSpPr/>
          <p:nvPr/>
        </p:nvSpPr>
        <p:spPr>
          <a:xfrm>
            <a:off x="4362451" y="4698359"/>
            <a:ext cx="1588088" cy="1378591"/>
          </a:xfrm>
          <a:prstGeom prst="round2SameRect">
            <a:avLst>
              <a:gd name="adj1" fmla="val 12063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w Cen MT" pitchFamily="34" charset="0"/>
                <a:cs typeface="Times New Roman" pitchFamily="18" charset="0"/>
              </a:rPr>
              <a:t>Sequence Diagram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75" name="Rectangle: Top Corners Rounded 100">
            <a:extLst>
              <a:ext uri="{FF2B5EF4-FFF2-40B4-BE49-F238E27FC236}">
                <a16:creationId xmlns="" xmlns:a16="http://schemas.microsoft.com/office/drawing/2014/main" id="{E792FABC-AA8F-4748-B8FA-DBB9112863AC}"/>
              </a:ext>
            </a:extLst>
          </p:cNvPr>
          <p:cNvSpPr/>
          <p:nvPr/>
        </p:nvSpPr>
        <p:spPr>
          <a:xfrm>
            <a:off x="4673901" y="132066"/>
            <a:ext cx="1276639" cy="1353834"/>
          </a:xfrm>
          <a:prstGeom prst="round2SameRect">
            <a:avLst>
              <a:gd name="adj1" fmla="val 12063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52CBBE"/>
                </a:solidFill>
                <a:latin typeface="Tw Cen MT" pitchFamily="34" charset="0"/>
                <a:cs typeface="Times New Roman" pitchFamily="18" charset="0"/>
              </a:rPr>
              <a:t> Priority Matrix</a:t>
            </a:r>
            <a:endParaRPr lang="en-US" sz="2400" b="1" dirty="0">
              <a:solidFill>
                <a:srgbClr val="52CBBE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76" name="Rectangle: Top Corners Rounded 100">
            <a:extLst>
              <a:ext uri="{FF2B5EF4-FFF2-40B4-BE49-F238E27FC236}">
                <a16:creationId xmlns="" xmlns:a16="http://schemas.microsoft.com/office/drawing/2014/main" id="{E792FABC-AA8F-4748-B8FA-DBB9112863AC}"/>
              </a:ext>
            </a:extLst>
          </p:cNvPr>
          <p:cNvSpPr/>
          <p:nvPr/>
        </p:nvSpPr>
        <p:spPr>
          <a:xfrm>
            <a:off x="6457950" y="2593421"/>
            <a:ext cx="1771649" cy="1184653"/>
          </a:xfrm>
          <a:prstGeom prst="round2SameRect">
            <a:avLst>
              <a:gd name="adj1" fmla="val 12063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  <a:cs typeface="Times New Roman" pitchFamily="18" charset="0"/>
              </a:rPr>
              <a:t>Prototyping</a:t>
            </a:r>
            <a:endParaRPr lang="en-US" sz="2400" b="1" dirty="0">
              <a:solidFill>
                <a:srgbClr val="002060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77" name="Rectangle: Top Corners Rounded 100">
            <a:extLst>
              <a:ext uri="{FF2B5EF4-FFF2-40B4-BE49-F238E27FC236}">
                <a16:creationId xmlns="" xmlns:a16="http://schemas.microsoft.com/office/drawing/2014/main" id="{E792FABC-AA8F-4748-B8FA-DBB9112863AC}"/>
              </a:ext>
            </a:extLst>
          </p:cNvPr>
          <p:cNvSpPr/>
          <p:nvPr/>
        </p:nvSpPr>
        <p:spPr>
          <a:xfrm>
            <a:off x="6685046" y="4698356"/>
            <a:ext cx="1544553" cy="1378591"/>
          </a:xfrm>
          <a:prstGeom prst="round2SameRect">
            <a:avLst>
              <a:gd name="adj1" fmla="val 12063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5D7373"/>
                </a:solidFill>
                <a:latin typeface="Tw Cen MT" pitchFamily="34" charset="0"/>
                <a:cs typeface="Times New Roman" pitchFamily="18" charset="0"/>
              </a:rPr>
              <a:t>Database Design </a:t>
            </a:r>
            <a:endParaRPr lang="en-US" sz="2400" b="1" dirty="0">
              <a:solidFill>
                <a:srgbClr val="5D7373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79" name="Rectangle: Top Corners Rounded 100">
            <a:extLst>
              <a:ext uri="{FF2B5EF4-FFF2-40B4-BE49-F238E27FC236}">
                <a16:creationId xmlns="" xmlns:a16="http://schemas.microsoft.com/office/drawing/2014/main" id="{E792FABC-AA8F-4748-B8FA-DBB9112863AC}"/>
              </a:ext>
            </a:extLst>
          </p:cNvPr>
          <p:cNvSpPr/>
          <p:nvPr/>
        </p:nvSpPr>
        <p:spPr>
          <a:xfrm>
            <a:off x="6457951" y="188491"/>
            <a:ext cx="1428749" cy="1297409"/>
          </a:xfrm>
          <a:prstGeom prst="round2SameRect">
            <a:avLst>
              <a:gd name="adj1" fmla="val 12063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w Cen MT" pitchFamily="34" charset="0"/>
                <a:cs typeface="Times New Roman" pitchFamily="18" charset="0"/>
              </a:rPr>
              <a:t>Project Selection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80" name="Rectangle: Top Corners Rounded 100">
            <a:extLst>
              <a:ext uri="{FF2B5EF4-FFF2-40B4-BE49-F238E27FC236}">
                <a16:creationId xmlns="" xmlns:a16="http://schemas.microsoft.com/office/drawing/2014/main" id="{E792FABC-AA8F-4748-B8FA-DBB9112863AC}"/>
              </a:ext>
            </a:extLst>
          </p:cNvPr>
          <p:cNvSpPr/>
          <p:nvPr/>
        </p:nvSpPr>
        <p:spPr>
          <a:xfrm>
            <a:off x="8798090" y="2521856"/>
            <a:ext cx="1393659" cy="1256218"/>
          </a:xfrm>
          <a:prstGeom prst="round2SameRect">
            <a:avLst>
              <a:gd name="adj1" fmla="val 12063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A0A8"/>
                </a:solidFill>
                <a:latin typeface="Tw Cen MT" pitchFamily="34" charset="0"/>
                <a:cs typeface="Times New Roman" pitchFamily="18" charset="0"/>
              </a:rPr>
              <a:t>Use Case Diagram</a:t>
            </a:r>
            <a:endParaRPr lang="en-US" sz="2400" b="1" dirty="0">
              <a:solidFill>
                <a:srgbClr val="00A0A8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95" name="Rectangle: Top Corners Rounded 100">
            <a:extLst>
              <a:ext uri="{FF2B5EF4-FFF2-40B4-BE49-F238E27FC236}">
                <a16:creationId xmlns="" xmlns:a16="http://schemas.microsoft.com/office/drawing/2014/main" id="{E792FABC-AA8F-4748-B8FA-DBB9112863AC}"/>
              </a:ext>
            </a:extLst>
          </p:cNvPr>
          <p:cNvSpPr/>
          <p:nvPr/>
        </p:nvSpPr>
        <p:spPr>
          <a:xfrm>
            <a:off x="8572500" y="122458"/>
            <a:ext cx="1619250" cy="1363442"/>
          </a:xfrm>
          <a:prstGeom prst="round2SameRect">
            <a:avLst>
              <a:gd name="adj1" fmla="val 12063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5D7373"/>
                </a:solidFill>
                <a:latin typeface="Tw Cen MT" pitchFamily="34" charset="0"/>
                <a:cs typeface="Times New Roman" pitchFamily="18" charset="0"/>
              </a:rPr>
              <a:t>Concept Mapping</a:t>
            </a:r>
            <a:endParaRPr lang="en-US" sz="2400" b="1" dirty="0">
              <a:solidFill>
                <a:srgbClr val="5D7373"/>
              </a:solidFill>
              <a:latin typeface="Tw Cen MT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71" grpId="0"/>
      <p:bldP spid="72" grpId="0"/>
      <p:bldP spid="73" grpId="0"/>
      <p:bldP spid="75" grpId="0"/>
      <p:bldP spid="76" grpId="0"/>
      <p:bldP spid="77" grpId="0"/>
      <p:bldP spid="79" grpId="0"/>
      <p:bldP spid="80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1128997" y="6706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28110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BRAIN STORMING</a:t>
              </a:r>
              <a:endParaRPr lang="en-US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7277CEC9-24C9-4B1D-964A-A216786A7724}"/>
              </a:ext>
            </a:extLst>
          </p:cNvPr>
          <p:cNvCxnSpPr/>
          <p:nvPr/>
        </p:nvCxnSpPr>
        <p:spPr>
          <a:xfrm rot="5400000">
            <a:off x="1202267" y="1548848"/>
            <a:ext cx="1966913" cy="0"/>
          </a:xfrm>
          <a:prstGeom prst="line">
            <a:avLst/>
          </a:prstGeom>
          <a:ln w="28575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F1840EDE-DF70-433F-86FE-A402BC5C2DDE}"/>
              </a:ext>
            </a:extLst>
          </p:cNvPr>
          <p:cNvGrpSpPr/>
          <p:nvPr/>
        </p:nvGrpSpPr>
        <p:grpSpPr>
          <a:xfrm>
            <a:off x="2084561" y="363973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/>
          <p:nvPr/>
        </p:nvCxnSpPr>
        <p:spPr>
          <a:xfrm rot="5400000">
            <a:off x="1195098" y="3699299"/>
            <a:ext cx="1966913" cy="0"/>
          </a:xfrm>
          <a:prstGeom prst="line">
            <a:avLst/>
          </a:prstGeom>
          <a:ln w="28575">
            <a:solidFill>
              <a:srgbClr val="52C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E76B67BC-401F-4EA8-8CBE-EEB8DFAA45A7}"/>
              </a:ext>
            </a:extLst>
          </p:cNvPr>
          <p:cNvGrpSpPr/>
          <p:nvPr/>
        </p:nvGrpSpPr>
        <p:grpSpPr>
          <a:xfrm>
            <a:off x="2080177" y="253503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84561" y="4614190"/>
            <a:ext cx="211094" cy="211094"/>
            <a:chOff x="2129728" y="4632534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A32FB427-F316-4459-B06D-2A2B27FC7053}"/>
                </a:ext>
              </a:extLst>
            </p:cNvPr>
            <p:cNvSpPr/>
            <p:nvPr/>
          </p:nvSpPr>
          <p:spPr>
            <a:xfrm>
              <a:off x="2129728" y="4632534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C35EF795-8B2D-4CD0-87FF-5756B089D921}"/>
                </a:ext>
              </a:extLst>
            </p:cNvPr>
            <p:cNvSpPr/>
            <p:nvPr/>
          </p:nvSpPr>
          <p:spPr>
            <a:xfrm>
              <a:off x="2160016" y="4662822"/>
              <a:ext cx="150518" cy="150518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3106942" y="824837"/>
            <a:ext cx="6814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5969"/>
                </a:solidFill>
                <a:latin typeface="Tw Cen MT" pitchFamily="34" charset="0"/>
                <a:cs typeface="Times New Roman" pitchFamily="18" charset="0"/>
              </a:rPr>
              <a:t>This Is An Android App. Its Abilities To Provide Dynamic, Disciplined And Dedicated Services In </a:t>
            </a:r>
            <a:r>
              <a:rPr lang="en-US" sz="2000" b="1" dirty="0" err="1">
                <a:solidFill>
                  <a:srgbClr val="FF5969"/>
                </a:solidFill>
                <a:latin typeface="Tw Cen MT" pitchFamily="34" charset="0"/>
                <a:cs typeface="Times New Roman" pitchFamily="18" charset="0"/>
              </a:rPr>
              <a:t>Labour</a:t>
            </a:r>
            <a:r>
              <a:rPr lang="en-US" sz="2000" b="1" dirty="0">
                <a:solidFill>
                  <a:srgbClr val="FF5969"/>
                </a:solidFill>
                <a:latin typeface="Tw Cen MT" pitchFamily="34" charset="0"/>
                <a:cs typeface="Times New Roman" pitchFamily="18" charset="0"/>
              </a:rPr>
              <a:t> Contract , Packaging Services , Security And Housekeeping.</a:t>
            </a:r>
          </a:p>
          <a:p>
            <a:endParaRPr lang="en-US" sz="20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08585" y="363973"/>
            <a:ext cx="1771032" cy="46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2368108" y="157594"/>
            <a:ext cx="738836" cy="560095"/>
          </a:xfrm>
          <a:custGeom>
            <a:avLst/>
            <a:gdLst>
              <a:gd name="connsiteX0" fmla="*/ 212039 w 2311063"/>
              <a:gd name="connsiteY0" fmla="*/ 0 h 1273562"/>
              <a:gd name="connsiteX1" fmla="*/ 1073422 w 2311063"/>
              <a:gd name="connsiteY1" fmla="*/ 0 h 1273562"/>
              <a:gd name="connsiteX2" fmla="*/ 1098678 w 2311063"/>
              <a:gd name="connsiteY2" fmla="*/ 2546 h 1273562"/>
              <a:gd name="connsiteX3" fmla="*/ 2311063 w 2311063"/>
              <a:gd name="connsiteY3" fmla="*/ 2546 h 1273562"/>
              <a:gd name="connsiteX4" fmla="*/ 2311063 w 2311063"/>
              <a:gd name="connsiteY4" fmla="*/ 1273562 h 1273562"/>
              <a:gd name="connsiteX5" fmla="*/ 1021759 w 2311063"/>
              <a:gd name="connsiteY5" fmla="*/ 1273562 h 1273562"/>
              <a:gd name="connsiteX6" fmla="*/ 1021759 w 2311063"/>
              <a:gd name="connsiteY6" fmla="*/ 1272209 h 1273562"/>
              <a:gd name="connsiteX7" fmla="*/ 212039 w 2311063"/>
              <a:gd name="connsiteY7" fmla="*/ 1272209 h 1273562"/>
              <a:gd name="connsiteX8" fmla="*/ 0 w 2311063"/>
              <a:gd name="connsiteY8" fmla="*/ 1060170 h 1273562"/>
              <a:gd name="connsiteX9" fmla="*/ 0 w 2311063"/>
              <a:gd name="connsiteY9" fmla="*/ 212039 h 1273562"/>
              <a:gd name="connsiteX10" fmla="*/ 212039 w 2311063"/>
              <a:gd name="connsiteY10" fmla="*/ 0 h 12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11063" h="1273562">
                <a:moveTo>
                  <a:pt x="212039" y="0"/>
                </a:moveTo>
                <a:lnTo>
                  <a:pt x="1073422" y="0"/>
                </a:lnTo>
                <a:lnTo>
                  <a:pt x="1098678" y="2546"/>
                </a:lnTo>
                <a:lnTo>
                  <a:pt x="2311063" y="2546"/>
                </a:lnTo>
                <a:lnTo>
                  <a:pt x="2311063" y="1273562"/>
                </a:lnTo>
                <a:lnTo>
                  <a:pt x="1021759" y="1273562"/>
                </a:lnTo>
                <a:lnTo>
                  <a:pt x="1021759" y="1272209"/>
                </a:lnTo>
                <a:lnTo>
                  <a:pt x="212039" y="1272209"/>
                </a:lnTo>
                <a:cubicBezTo>
                  <a:pt x="94933" y="1272209"/>
                  <a:pt x="0" y="1177276"/>
                  <a:pt x="0" y="1060170"/>
                </a:cubicBezTo>
                <a:lnTo>
                  <a:pt x="0" y="212039"/>
                </a:lnTo>
                <a:cubicBezTo>
                  <a:pt x="0" y="94933"/>
                  <a:pt x="94933" y="0"/>
                  <a:pt x="212039" y="0"/>
                </a:cubicBezTo>
                <a:close/>
              </a:path>
            </a:pathLst>
          </a:cu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06942" y="193766"/>
            <a:ext cx="4600144" cy="467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 SMART MAN POWER SOLUTION</a:t>
            </a:r>
            <a:endParaRPr lang="en-US" sz="20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2386390" y="2312018"/>
            <a:ext cx="738836" cy="560095"/>
          </a:xfrm>
          <a:custGeom>
            <a:avLst/>
            <a:gdLst>
              <a:gd name="connsiteX0" fmla="*/ 212039 w 2311063"/>
              <a:gd name="connsiteY0" fmla="*/ 0 h 1273562"/>
              <a:gd name="connsiteX1" fmla="*/ 1073422 w 2311063"/>
              <a:gd name="connsiteY1" fmla="*/ 0 h 1273562"/>
              <a:gd name="connsiteX2" fmla="*/ 1098678 w 2311063"/>
              <a:gd name="connsiteY2" fmla="*/ 2546 h 1273562"/>
              <a:gd name="connsiteX3" fmla="*/ 2311063 w 2311063"/>
              <a:gd name="connsiteY3" fmla="*/ 2546 h 1273562"/>
              <a:gd name="connsiteX4" fmla="*/ 2311063 w 2311063"/>
              <a:gd name="connsiteY4" fmla="*/ 1273562 h 1273562"/>
              <a:gd name="connsiteX5" fmla="*/ 1021759 w 2311063"/>
              <a:gd name="connsiteY5" fmla="*/ 1273562 h 1273562"/>
              <a:gd name="connsiteX6" fmla="*/ 1021759 w 2311063"/>
              <a:gd name="connsiteY6" fmla="*/ 1272209 h 1273562"/>
              <a:gd name="connsiteX7" fmla="*/ 212039 w 2311063"/>
              <a:gd name="connsiteY7" fmla="*/ 1272209 h 1273562"/>
              <a:gd name="connsiteX8" fmla="*/ 0 w 2311063"/>
              <a:gd name="connsiteY8" fmla="*/ 1060170 h 1273562"/>
              <a:gd name="connsiteX9" fmla="*/ 0 w 2311063"/>
              <a:gd name="connsiteY9" fmla="*/ 212039 h 1273562"/>
              <a:gd name="connsiteX10" fmla="*/ 212039 w 2311063"/>
              <a:gd name="connsiteY10" fmla="*/ 0 h 12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11063" h="1273562">
                <a:moveTo>
                  <a:pt x="212039" y="0"/>
                </a:moveTo>
                <a:lnTo>
                  <a:pt x="1073422" y="0"/>
                </a:lnTo>
                <a:lnTo>
                  <a:pt x="1098678" y="2546"/>
                </a:lnTo>
                <a:lnTo>
                  <a:pt x="2311063" y="2546"/>
                </a:lnTo>
                <a:lnTo>
                  <a:pt x="2311063" y="1273562"/>
                </a:lnTo>
                <a:lnTo>
                  <a:pt x="1021759" y="1273562"/>
                </a:lnTo>
                <a:lnTo>
                  <a:pt x="1021759" y="1272209"/>
                </a:lnTo>
                <a:lnTo>
                  <a:pt x="212039" y="1272209"/>
                </a:lnTo>
                <a:cubicBezTo>
                  <a:pt x="94933" y="1272209"/>
                  <a:pt x="0" y="1177276"/>
                  <a:pt x="0" y="1060170"/>
                </a:cubicBezTo>
                <a:lnTo>
                  <a:pt x="0" y="212039"/>
                </a:lnTo>
                <a:cubicBezTo>
                  <a:pt x="0" y="94933"/>
                  <a:pt x="94933" y="0"/>
                  <a:pt x="212039" y="0"/>
                </a:cubicBezTo>
                <a:close/>
              </a:path>
            </a:pathLst>
          </a:cu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125224" y="2348190"/>
            <a:ext cx="3663873" cy="467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52C9BD"/>
                </a:solidFill>
                <a:latin typeface="Tw Cen MT" pitchFamily="34" charset="0"/>
              </a:rPr>
              <a:t>TRAVEL GUIDE SOLUTION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3101259" y="2879323"/>
            <a:ext cx="6820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2C9BD"/>
                </a:solidFill>
                <a:latin typeface="Tw Cen MT" pitchFamily="34" charset="0"/>
              </a:rPr>
              <a:t>Use </a:t>
            </a:r>
            <a:r>
              <a:rPr lang="en-US" sz="2000" b="1" dirty="0">
                <a:solidFill>
                  <a:srgbClr val="52C9BD"/>
                </a:solidFill>
                <a:latin typeface="Tw Cen MT" pitchFamily="34" charset="0"/>
              </a:rPr>
              <a:t>Travel Guide Solution App We Can Easily Travel One Place (Historical</a:t>
            </a:r>
            <a:r>
              <a:rPr lang="en-US" sz="2000" b="1" dirty="0" smtClean="0">
                <a:solidFill>
                  <a:srgbClr val="52C9BD"/>
                </a:solidFill>
                <a:latin typeface="Tw Cen MT" pitchFamily="34" charset="0"/>
              </a:rPr>
              <a:t>) </a:t>
            </a:r>
            <a:r>
              <a:rPr lang="en-US" sz="2000" b="1" dirty="0">
                <a:solidFill>
                  <a:srgbClr val="52C9BD"/>
                </a:solidFill>
                <a:latin typeface="Tw Cen MT" panose="020B0602020104020603" pitchFamily="34" charset="0"/>
              </a:rPr>
              <a:t>To Another Place. We Can Easily Find Out Where Our Historical Place Situated. We Mark Where Our Historical Place Situated In Google Map, With Short Description .</a:t>
            </a:r>
          </a:p>
          <a:p>
            <a:endParaRPr lang="en-US" sz="2000" b="1" dirty="0">
              <a:solidFill>
                <a:srgbClr val="52C9BD"/>
              </a:solidFill>
              <a:latin typeface="Tw Cen MT" panose="020B0602020104020603" pitchFamily="34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2368108" y="4439690"/>
            <a:ext cx="738836" cy="560095"/>
          </a:xfrm>
          <a:custGeom>
            <a:avLst/>
            <a:gdLst>
              <a:gd name="connsiteX0" fmla="*/ 212039 w 2311063"/>
              <a:gd name="connsiteY0" fmla="*/ 0 h 1273562"/>
              <a:gd name="connsiteX1" fmla="*/ 1073422 w 2311063"/>
              <a:gd name="connsiteY1" fmla="*/ 0 h 1273562"/>
              <a:gd name="connsiteX2" fmla="*/ 1098678 w 2311063"/>
              <a:gd name="connsiteY2" fmla="*/ 2546 h 1273562"/>
              <a:gd name="connsiteX3" fmla="*/ 2311063 w 2311063"/>
              <a:gd name="connsiteY3" fmla="*/ 2546 h 1273562"/>
              <a:gd name="connsiteX4" fmla="*/ 2311063 w 2311063"/>
              <a:gd name="connsiteY4" fmla="*/ 1273562 h 1273562"/>
              <a:gd name="connsiteX5" fmla="*/ 1021759 w 2311063"/>
              <a:gd name="connsiteY5" fmla="*/ 1273562 h 1273562"/>
              <a:gd name="connsiteX6" fmla="*/ 1021759 w 2311063"/>
              <a:gd name="connsiteY6" fmla="*/ 1272209 h 1273562"/>
              <a:gd name="connsiteX7" fmla="*/ 212039 w 2311063"/>
              <a:gd name="connsiteY7" fmla="*/ 1272209 h 1273562"/>
              <a:gd name="connsiteX8" fmla="*/ 0 w 2311063"/>
              <a:gd name="connsiteY8" fmla="*/ 1060170 h 1273562"/>
              <a:gd name="connsiteX9" fmla="*/ 0 w 2311063"/>
              <a:gd name="connsiteY9" fmla="*/ 212039 h 1273562"/>
              <a:gd name="connsiteX10" fmla="*/ 212039 w 2311063"/>
              <a:gd name="connsiteY10" fmla="*/ 0 h 12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11063" h="1273562">
                <a:moveTo>
                  <a:pt x="212039" y="0"/>
                </a:moveTo>
                <a:lnTo>
                  <a:pt x="1073422" y="0"/>
                </a:lnTo>
                <a:lnTo>
                  <a:pt x="1098678" y="2546"/>
                </a:lnTo>
                <a:lnTo>
                  <a:pt x="2311063" y="2546"/>
                </a:lnTo>
                <a:lnTo>
                  <a:pt x="2311063" y="1273562"/>
                </a:lnTo>
                <a:lnTo>
                  <a:pt x="1021759" y="1273562"/>
                </a:lnTo>
                <a:lnTo>
                  <a:pt x="1021759" y="1272209"/>
                </a:lnTo>
                <a:lnTo>
                  <a:pt x="212039" y="1272209"/>
                </a:lnTo>
                <a:cubicBezTo>
                  <a:pt x="94933" y="1272209"/>
                  <a:pt x="0" y="1177276"/>
                  <a:pt x="0" y="1060170"/>
                </a:cubicBezTo>
                <a:lnTo>
                  <a:pt x="0" y="212039"/>
                </a:lnTo>
                <a:cubicBezTo>
                  <a:pt x="0" y="94933"/>
                  <a:pt x="94933" y="0"/>
                  <a:pt x="212039" y="0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106942" y="4475862"/>
            <a:ext cx="4832372" cy="46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5D7373"/>
                </a:solidFill>
                <a:latin typeface="Tw Cen MT" pitchFamily="34" charset="0"/>
              </a:rPr>
              <a:t>DOCTOR’S CHAMBER INFORMATION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3101259" y="5123932"/>
            <a:ext cx="6814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D7373"/>
                </a:solidFill>
                <a:latin typeface="Tw Cen MT" pitchFamily="34" charset="0"/>
              </a:rPr>
              <a:t>Here Our All Doctor’s Information Include. Individual All Doctor’s  Phone Number, Chamber, Which Specialist. Man Can Easily Find A Doctor Details. Its Very Helpful Our Society.</a:t>
            </a:r>
          </a:p>
        </p:txBody>
      </p:sp>
    </p:spTree>
    <p:extLst>
      <p:ext uri="{BB962C8B-B14F-4D97-AF65-F5344CB8AC3E}">
        <p14:creationId xmlns:p14="http://schemas.microsoft.com/office/powerpoint/2010/main" val="4292630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84" grpId="0" animBg="1"/>
      <p:bldP spid="6" grpId="0" animBg="1"/>
      <p:bldP spid="86" grpId="0" animBg="1"/>
      <p:bldP spid="87" grpId="0" animBg="1"/>
      <p:bldP spid="91" grpId="0"/>
      <p:bldP spid="93" grpId="0" animBg="1"/>
      <p:bldP spid="94" grpId="0"/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1079FD4E-778D-428A-B08F-1B97893971C7}"/>
              </a:ext>
            </a:extLst>
          </p:cNvPr>
          <p:cNvSpPr/>
          <p:nvPr/>
        </p:nvSpPr>
        <p:spPr>
          <a:xfrm>
            <a:off x="1184133" y="0"/>
            <a:ext cx="996109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1538070" y="-3173"/>
            <a:ext cx="9556337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12531" y="234950"/>
            <a:ext cx="5012144" cy="566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SMART MAN POWER SOLUTION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12531" y="2253797"/>
            <a:ext cx="5140085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mtClean="0">
                <a:solidFill>
                  <a:srgbClr val="52C9BD"/>
                </a:solidFill>
                <a:latin typeface="Tw Cen MT" panose="020B0602020104020603" pitchFamily="34" charset="0"/>
              </a:rPr>
              <a:t>TRAVEL </a:t>
            </a:r>
            <a:r>
              <a:rPr lang="en-US" sz="2800" b="1" dirty="0" smtClean="0">
                <a:solidFill>
                  <a:srgbClr val="52C9BD"/>
                </a:solidFill>
                <a:latin typeface="Tw Cen MT" panose="020B0602020104020603" pitchFamily="34" charset="0"/>
              </a:rPr>
              <a:t>GUIDE SOLUTION</a:t>
            </a:r>
            <a:endParaRPr lang="en-US" sz="2800" b="1" dirty="0">
              <a:solidFill>
                <a:srgbClr val="52C9BD"/>
              </a:solidFill>
              <a:latin typeface="Tw Cen MT" panose="020B0602020104020603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912531" y="4337557"/>
            <a:ext cx="5760938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DOCTOR’S CHAMBER INFORMATION</a:t>
            </a:r>
            <a:endParaRPr lang="en-US" sz="2800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964125" y="2337440"/>
            <a:ext cx="1168400" cy="2360918"/>
            <a:chOff x="9976825" y="2337440"/>
            <a:chExt cx="1168400" cy="2360918"/>
          </a:xfrm>
        </p:grpSpPr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976825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809687" y="3328109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Tw Cen MT" panose="020B0602020104020603" pitchFamily="34" charset="0"/>
                </a:rPr>
                <a:t>PRIORITY MATRIX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078025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052255" y="1037216"/>
            <a:ext cx="1116394" cy="1118356"/>
            <a:chOff x="1709499" y="389057"/>
            <a:chExt cx="1801906" cy="1805073"/>
          </a:xfrm>
        </p:grpSpPr>
        <p:sp>
          <p:nvSpPr>
            <p:cNvPr id="21" name="Donut 20"/>
            <p:cNvSpPr/>
            <p:nvPr/>
          </p:nvSpPr>
          <p:spPr>
            <a:xfrm>
              <a:off x="1709499" y="389057"/>
              <a:ext cx="1801906" cy="1801906"/>
            </a:xfrm>
            <a:prstGeom prst="donut">
              <a:avLst>
                <a:gd name="adj" fmla="val 107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1709499" y="1290010"/>
              <a:ext cx="1801906" cy="904120"/>
            </a:xfrm>
            <a:custGeom>
              <a:avLst/>
              <a:gdLst>
                <a:gd name="connsiteX0" fmla="*/ 160 w 1801906"/>
                <a:gd name="connsiteY0" fmla="*/ 0 h 904120"/>
                <a:gd name="connsiteX1" fmla="*/ 194150 w 1801906"/>
                <a:gd name="connsiteY1" fmla="*/ 0 h 904120"/>
                <a:gd name="connsiteX2" fmla="*/ 193831 w 1801906"/>
                <a:gd name="connsiteY2" fmla="*/ 3167 h 904120"/>
                <a:gd name="connsiteX3" fmla="*/ 900953 w 1801906"/>
                <a:gd name="connsiteY3" fmla="*/ 710289 h 904120"/>
                <a:gd name="connsiteX4" fmla="*/ 1608075 w 1801906"/>
                <a:gd name="connsiteY4" fmla="*/ 3167 h 904120"/>
                <a:gd name="connsiteX5" fmla="*/ 1607756 w 1801906"/>
                <a:gd name="connsiteY5" fmla="*/ 0 h 904120"/>
                <a:gd name="connsiteX6" fmla="*/ 1801746 w 1801906"/>
                <a:gd name="connsiteY6" fmla="*/ 0 h 904120"/>
                <a:gd name="connsiteX7" fmla="*/ 1801906 w 1801906"/>
                <a:gd name="connsiteY7" fmla="*/ 3167 h 904120"/>
                <a:gd name="connsiteX8" fmla="*/ 900953 w 1801906"/>
                <a:gd name="connsiteY8" fmla="*/ 904120 h 904120"/>
                <a:gd name="connsiteX9" fmla="*/ 0 w 1801906"/>
                <a:gd name="connsiteY9" fmla="*/ 3167 h 90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1906" h="904120">
                  <a:moveTo>
                    <a:pt x="160" y="0"/>
                  </a:moveTo>
                  <a:lnTo>
                    <a:pt x="194150" y="0"/>
                  </a:lnTo>
                  <a:lnTo>
                    <a:pt x="193831" y="3167"/>
                  </a:lnTo>
                  <a:cubicBezTo>
                    <a:pt x="193831" y="393700"/>
                    <a:pt x="510420" y="710289"/>
                    <a:pt x="900953" y="710289"/>
                  </a:cubicBezTo>
                  <a:cubicBezTo>
                    <a:pt x="1291486" y="710289"/>
                    <a:pt x="1608075" y="393700"/>
                    <a:pt x="1608075" y="3167"/>
                  </a:cubicBezTo>
                  <a:lnTo>
                    <a:pt x="1607756" y="0"/>
                  </a:lnTo>
                  <a:lnTo>
                    <a:pt x="1801746" y="0"/>
                  </a:lnTo>
                  <a:lnTo>
                    <a:pt x="1801906" y="3167"/>
                  </a:lnTo>
                  <a:cubicBezTo>
                    <a:pt x="1801906" y="500750"/>
                    <a:pt x="1398536" y="904120"/>
                    <a:pt x="900953" y="904120"/>
                  </a:cubicBezTo>
                  <a:cubicBezTo>
                    <a:pt x="403370" y="904120"/>
                    <a:pt x="0" y="500750"/>
                    <a:pt x="0" y="316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633613" y="1023464"/>
            <a:ext cx="1116394" cy="1118356"/>
            <a:chOff x="3633613" y="1023464"/>
            <a:chExt cx="1116394" cy="1118356"/>
          </a:xfrm>
        </p:grpSpPr>
        <p:sp>
          <p:nvSpPr>
            <p:cNvPr id="149" name="Donut 148"/>
            <p:cNvSpPr/>
            <p:nvPr/>
          </p:nvSpPr>
          <p:spPr>
            <a:xfrm>
              <a:off x="3633613" y="1023464"/>
              <a:ext cx="1116394" cy="1116394"/>
            </a:xfrm>
            <a:prstGeom prst="donut">
              <a:avLst>
                <a:gd name="adj" fmla="val 107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3633613" y="1581661"/>
              <a:ext cx="1116394" cy="560159"/>
            </a:xfrm>
            <a:custGeom>
              <a:avLst/>
              <a:gdLst>
                <a:gd name="connsiteX0" fmla="*/ 160 w 1801906"/>
                <a:gd name="connsiteY0" fmla="*/ 0 h 904120"/>
                <a:gd name="connsiteX1" fmla="*/ 194150 w 1801906"/>
                <a:gd name="connsiteY1" fmla="*/ 0 h 904120"/>
                <a:gd name="connsiteX2" fmla="*/ 193831 w 1801906"/>
                <a:gd name="connsiteY2" fmla="*/ 3167 h 904120"/>
                <a:gd name="connsiteX3" fmla="*/ 900953 w 1801906"/>
                <a:gd name="connsiteY3" fmla="*/ 710289 h 904120"/>
                <a:gd name="connsiteX4" fmla="*/ 1608075 w 1801906"/>
                <a:gd name="connsiteY4" fmla="*/ 3167 h 904120"/>
                <a:gd name="connsiteX5" fmla="*/ 1607756 w 1801906"/>
                <a:gd name="connsiteY5" fmla="*/ 0 h 904120"/>
                <a:gd name="connsiteX6" fmla="*/ 1801746 w 1801906"/>
                <a:gd name="connsiteY6" fmla="*/ 0 h 904120"/>
                <a:gd name="connsiteX7" fmla="*/ 1801906 w 1801906"/>
                <a:gd name="connsiteY7" fmla="*/ 3167 h 904120"/>
                <a:gd name="connsiteX8" fmla="*/ 900953 w 1801906"/>
                <a:gd name="connsiteY8" fmla="*/ 904120 h 904120"/>
                <a:gd name="connsiteX9" fmla="*/ 0 w 1801906"/>
                <a:gd name="connsiteY9" fmla="*/ 3167 h 90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1906" h="904120">
                  <a:moveTo>
                    <a:pt x="160" y="0"/>
                  </a:moveTo>
                  <a:lnTo>
                    <a:pt x="194150" y="0"/>
                  </a:lnTo>
                  <a:lnTo>
                    <a:pt x="193831" y="3167"/>
                  </a:lnTo>
                  <a:cubicBezTo>
                    <a:pt x="193831" y="393700"/>
                    <a:pt x="510420" y="710289"/>
                    <a:pt x="900953" y="710289"/>
                  </a:cubicBezTo>
                  <a:cubicBezTo>
                    <a:pt x="1291486" y="710289"/>
                    <a:pt x="1608075" y="393700"/>
                    <a:pt x="1608075" y="3167"/>
                  </a:cubicBezTo>
                  <a:lnTo>
                    <a:pt x="1607756" y="0"/>
                  </a:lnTo>
                  <a:lnTo>
                    <a:pt x="1801746" y="0"/>
                  </a:lnTo>
                  <a:lnTo>
                    <a:pt x="1801906" y="3167"/>
                  </a:lnTo>
                  <a:cubicBezTo>
                    <a:pt x="1801906" y="500750"/>
                    <a:pt x="1398536" y="904120"/>
                    <a:pt x="900953" y="904120"/>
                  </a:cubicBezTo>
                  <a:cubicBezTo>
                    <a:pt x="403370" y="904120"/>
                    <a:pt x="0" y="500750"/>
                    <a:pt x="0" y="316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5094931" y="1023464"/>
            <a:ext cx="1116394" cy="1118356"/>
            <a:chOff x="1709499" y="389057"/>
            <a:chExt cx="1801906" cy="1805073"/>
          </a:xfrm>
        </p:grpSpPr>
        <p:sp>
          <p:nvSpPr>
            <p:cNvPr id="152" name="Donut 151"/>
            <p:cNvSpPr/>
            <p:nvPr/>
          </p:nvSpPr>
          <p:spPr>
            <a:xfrm>
              <a:off x="1709499" y="389057"/>
              <a:ext cx="1801906" cy="1801906"/>
            </a:xfrm>
            <a:prstGeom prst="donut">
              <a:avLst>
                <a:gd name="adj" fmla="val 107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1709499" y="1290010"/>
              <a:ext cx="1801906" cy="904120"/>
            </a:xfrm>
            <a:custGeom>
              <a:avLst/>
              <a:gdLst>
                <a:gd name="connsiteX0" fmla="*/ 160 w 1801906"/>
                <a:gd name="connsiteY0" fmla="*/ 0 h 904120"/>
                <a:gd name="connsiteX1" fmla="*/ 194150 w 1801906"/>
                <a:gd name="connsiteY1" fmla="*/ 0 h 904120"/>
                <a:gd name="connsiteX2" fmla="*/ 193831 w 1801906"/>
                <a:gd name="connsiteY2" fmla="*/ 3167 h 904120"/>
                <a:gd name="connsiteX3" fmla="*/ 900953 w 1801906"/>
                <a:gd name="connsiteY3" fmla="*/ 710289 h 904120"/>
                <a:gd name="connsiteX4" fmla="*/ 1608075 w 1801906"/>
                <a:gd name="connsiteY4" fmla="*/ 3167 h 904120"/>
                <a:gd name="connsiteX5" fmla="*/ 1607756 w 1801906"/>
                <a:gd name="connsiteY5" fmla="*/ 0 h 904120"/>
                <a:gd name="connsiteX6" fmla="*/ 1801746 w 1801906"/>
                <a:gd name="connsiteY6" fmla="*/ 0 h 904120"/>
                <a:gd name="connsiteX7" fmla="*/ 1801906 w 1801906"/>
                <a:gd name="connsiteY7" fmla="*/ 3167 h 904120"/>
                <a:gd name="connsiteX8" fmla="*/ 900953 w 1801906"/>
                <a:gd name="connsiteY8" fmla="*/ 904120 h 904120"/>
                <a:gd name="connsiteX9" fmla="*/ 0 w 1801906"/>
                <a:gd name="connsiteY9" fmla="*/ 3167 h 90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1906" h="904120">
                  <a:moveTo>
                    <a:pt x="160" y="0"/>
                  </a:moveTo>
                  <a:lnTo>
                    <a:pt x="194150" y="0"/>
                  </a:lnTo>
                  <a:lnTo>
                    <a:pt x="193831" y="3167"/>
                  </a:lnTo>
                  <a:cubicBezTo>
                    <a:pt x="193831" y="393700"/>
                    <a:pt x="510420" y="710289"/>
                    <a:pt x="900953" y="710289"/>
                  </a:cubicBezTo>
                  <a:cubicBezTo>
                    <a:pt x="1291486" y="710289"/>
                    <a:pt x="1608075" y="393700"/>
                    <a:pt x="1608075" y="3167"/>
                  </a:cubicBezTo>
                  <a:lnTo>
                    <a:pt x="1607756" y="0"/>
                  </a:lnTo>
                  <a:lnTo>
                    <a:pt x="1801746" y="0"/>
                  </a:lnTo>
                  <a:lnTo>
                    <a:pt x="1801906" y="3167"/>
                  </a:lnTo>
                  <a:cubicBezTo>
                    <a:pt x="1801906" y="500750"/>
                    <a:pt x="1398536" y="904120"/>
                    <a:pt x="900953" y="904120"/>
                  </a:cubicBezTo>
                  <a:cubicBezTo>
                    <a:pt x="403370" y="904120"/>
                    <a:pt x="0" y="500750"/>
                    <a:pt x="0" y="316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6557075" y="1019019"/>
            <a:ext cx="1116394" cy="1118356"/>
            <a:chOff x="1709499" y="389057"/>
            <a:chExt cx="1801906" cy="1805073"/>
          </a:xfrm>
        </p:grpSpPr>
        <p:sp>
          <p:nvSpPr>
            <p:cNvPr id="155" name="Donut 154"/>
            <p:cNvSpPr/>
            <p:nvPr/>
          </p:nvSpPr>
          <p:spPr>
            <a:xfrm>
              <a:off x="1709499" y="389057"/>
              <a:ext cx="1801906" cy="1801906"/>
            </a:xfrm>
            <a:prstGeom prst="donut">
              <a:avLst>
                <a:gd name="adj" fmla="val 107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1709499" y="1290010"/>
              <a:ext cx="1801906" cy="904120"/>
            </a:xfrm>
            <a:custGeom>
              <a:avLst/>
              <a:gdLst>
                <a:gd name="connsiteX0" fmla="*/ 160 w 1801906"/>
                <a:gd name="connsiteY0" fmla="*/ 0 h 904120"/>
                <a:gd name="connsiteX1" fmla="*/ 194150 w 1801906"/>
                <a:gd name="connsiteY1" fmla="*/ 0 h 904120"/>
                <a:gd name="connsiteX2" fmla="*/ 193831 w 1801906"/>
                <a:gd name="connsiteY2" fmla="*/ 3167 h 904120"/>
                <a:gd name="connsiteX3" fmla="*/ 900953 w 1801906"/>
                <a:gd name="connsiteY3" fmla="*/ 710289 h 904120"/>
                <a:gd name="connsiteX4" fmla="*/ 1608075 w 1801906"/>
                <a:gd name="connsiteY4" fmla="*/ 3167 h 904120"/>
                <a:gd name="connsiteX5" fmla="*/ 1607756 w 1801906"/>
                <a:gd name="connsiteY5" fmla="*/ 0 h 904120"/>
                <a:gd name="connsiteX6" fmla="*/ 1801746 w 1801906"/>
                <a:gd name="connsiteY6" fmla="*/ 0 h 904120"/>
                <a:gd name="connsiteX7" fmla="*/ 1801906 w 1801906"/>
                <a:gd name="connsiteY7" fmla="*/ 3167 h 904120"/>
                <a:gd name="connsiteX8" fmla="*/ 900953 w 1801906"/>
                <a:gd name="connsiteY8" fmla="*/ 904120 h 904120"/>
                <a:gd name="connsiteX9" fmla="*/ 0 w 1801906"/>
                <a:gd name="connsiteY9" fmla="*/ 3167 h 90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1906" h="904120">
                  <a:moveTo>
                    <a:pt x="160" y="0"/>
                  </a:moveTo>
                  <a:lnTo>
                    <a:pt x="194150" y="0"/>
                  </a:lnTo>
                  <a:lnTo>
                    <a:pt x="193831" y="3167"/>
                  </a:lnTo>
                  <a:cubicBezTo>
                    <a:pt x="193831" y="393700"/>
                    <a:pt x="510420" y="710289"/>
                    <a:pt x="900953" y="710289"/>
                  </a:cubicBezTo>
                  <a:cubicBezTo>
                    <a:pt x="1291486" y="710289"/>
                    <a:pt x="1608075" y="393700"/>
                    <a:pt x="1608075" y="3167"/>
                  </a:cubicBezTo>
                  <a:lnTo>
                    <a:pt x="1607756" y="0"/>
                  </a:lnTo>
                  <a:lnTo>
                    <a:pt x="1801746" y="0"/>
                  </a:lnTo>
                  <a:lnTo>
                    <a:pt x="1801906" y="3167"/>
                  </a:lnTo>
                  <a:cubicBezTo>
                    <a:pt x="1801906" y="500750"/>
                    <a:pt x="1398536" y="904120"/>
                    <a:pt x="900953" y="904120"/>
                  </a:cubicBezTo>
                  <a:cubicBezTo>
                    <a:pt x="403370" y="904120"/>
                    <a:pt x="0" y="500750"/>
                    <a:pt x="0" y="316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638075" y="1037216"/>
            <a:ext cx="1116394" cy="1118356"/>
            <a:chOff x="1709499" y="389057"/>
            <a:chExt cx="1801906" cy="1805073"/>
          </a:xfrm>
        </p:grpSpPr>
        <p:sp>
          <p:nvSpPr>
            <p:cNvPr id="158" name="Donut 157"/>
            <p:cNvSpPr/>
            <p:nvPr/>
          </p:nvSpPr>
          <p:spPr>
            <a:xfrm>
              <a:off x="1709499" y="389057"/>
              <a:ext cx="1801906" cy="1801906"/>
            </a:xfrm>
            <a:prstGeom prst="donut">
              <a:avLst>
                <a:gd name="adj" fmla="val 107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1709499" y="1290010"/>
              <a:ext cx="1801906" cy="904120"/>
            </a:xfrm>
            <a:custGeom>
              <a:avLst/>
              <a:gdLst>
                <a:gd name="connsiteX0" fmla="*/ 160 w 1801906"/>
                <a:gd name="connsiteY0" fmla="*/ 0 h 904120"/>
                <a:gd name="connsiteX1" fmla="*/ 194150 w 1801906"/>
                <a:gd name="connsiteY1" fmla="*/ 0 h 904120"/>
                <a:gd name="connsiteX2" fmla="*/ 193831 w 1801906"/>
                <a:gd name="connsiteY2" fmla="*/ 3167 h 904120"/>
                <a:gd name="connsiteX3" fmla="*/ 900953 w 1801906"/>
                <a:gd name="connsiteY3" fmla="*/ 710289 h 904120"/>
                <a:gd name="connsiteX4" fmla="*/ 1608075 w 1801906"/>
                <a:gd name="connsiteY4" fmla="*/ 3167 h 904120"/>
                <a:gd name="connsiteX5" fmla="*/ 1607756 w 1801906"/>
                <a:gd name="connsiteY5" fmla="*/ 0 h 904120"/>
                <a:gd name="connsiteX6" fmla="*/ 1801746 w 1801906"/>
                <a:gd name="connsiteY6" fmla="*/ 0 h 904120"/>
                <a:gd name="connsiteX7" fmla="*/ 1801906 w 1801906"/>
                <a:gd name="connsiteY7" fmla="*/ 3167 h 904120"/>
                <a:gd name="connsiteX8" fmla="*/ 900953 w 1801906"/>
                <a:gd name="connsiteY8" fmla="*/ 904120 h 904120"/>
                <a:gd name="connsiteX9" fmla="*/ 0 w 1801906"/>
                <a:gd name="connsiteY9" fmla="*/ 3167 h 90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1906" h="904120">
                  <a:moveTo>
                    <a:pt x="160" y="0"/>
                  </a:moveTo>
                  <a:lnTo>
                    <a:pt x="194150" y="0"/>
                  </a:lnTo>
                  <a:lnTo>
                    <a:pt x="193831" y="3167"/>
                  </a:lnTo>
                  <a:cubicBezTo>
                    <a:pt x="193831" y="393700"/>
                    <a:pt x="510420" y="710289"/>
                    <a:pt x="900953" y="710289"/>
                  </a:cubicBezTo>
                  <a:cubicBezTo>
                    <a:pt x="1291486" y="710289"/>
                    <a:pt x="1608075" y="393700"/>
                    <a:pt x="1608075" y="3167"/>
                  </a:cubicBezTo>
                  <a:lnTo>
                    <a:pt x="1607756" y="0"/>
                  </a:lnTo>
                  <a:lnTo>
                    <a:pt x="1801746" y="0"/>
                  </a:lnTo>
                  <a:lnTo>
                    <a:pt x="1801906" y="3167"/>
                  </a:lnTo>
                  <a:cubicBezTo>
                    <a:pt x="1801906" y="500750"/>
                    <a:pt x="1398536" y="904120"/>
                    <a:pt x="900953" y="904120"/>
                  </a:cubicBezTo>
                  <a:cubicBezTo>
                    <a:pt x="403370" y="904120"/>
                    <a:pt x="0" y="500750"/>
                    <a:pt x="0" y="316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052255" y="1576363"/>
            <a:ext cx="7702214" cy="691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2016006" y="2915254"/>
            <a:ext cx="1116394" cy="1118356"/>
            <a:chOff x="1709499" y="389057"/>
            <a:chExt cx="1801906" cy="1805073"/>
          </a:xfrm>
        </p:grpSpPr>
        <p:sp>
          <p:nvSpPr>
            <p:cNvPr id="178" name="Donut 177"/>
            <p:cNvSpPr/>
            <p:nvPr/>
          </p:nvSpPr>
          <p:spPr>
            <a:xfrm>
              <a:off x="1709499" y="389057"/>
              <a:ext cx="1801906" cy="1801906"/>
            </a:xfrm>
            <a:prstGeom prst="donut">
              <a:avLst>
                <a:gd name="adj" fmla="val 107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1709499" y="1290010"/>
              <a:ext cx="1801906" cy="904120"/>
            </a:xfrm>
            <a:custGeom>
              <a:avLst/>
              <a:gdLst>
                <a:gd name="connsiteX0" fmla="*/ 160 w 1801906"/>
                <a:gd name="connsiteY0" fmla="*/ 0 h 904120"/>
                <a:gd name="connsiteX1" fmla="*/ 194150 w 1801906"/>
                <a:gd name="connsiteY1" fmla="*/ 0 h 904120"/>
                <a:gd name="connsiteX2" fmla="*/ 193831 w 1801906"/>
                <a:gd name="connsiteY2" fmla="*/ 3167 h 904120"/>
                <a:gd name="connsiteX3" fmla="*/ 900953 w 1801906"/>
                <a:gd name="connsiteY3" fmla="*/ 710289 h 904120"/>
                <a:gd name="connsiteX4" fmla="*/ 1608075 w 1801906"/>
                <a:gd name="connsiteY4" fmla="*/ 3167 h 904120"/>
                <a:gd name="connsiteX5" fmla="*/ 1607756 w 1801906"/>
                <a:gd name="connsiteY5" fmla="*/ 0 h 904120"/>
                <a:gd name="connsiteX6" fmla="*/ 1801746 w 1801906"/>
                <a:gd name="connsiteY6" fmla="*/ 0 h 904120"/>
                <a:gd name="connsiteX7" fmla="*/ 1801906 w 1801906"/>
                <a:gd name="connsiteY7" fmla="*/ 3167 h 904120"/>
                <a:gd name="connsiteX8" fmla="*/ 900953 w 1801906"/>
                <a:gd name="connsiteY8" fmla="*/ 904120 h 904120"/>
                <a:gd name="connsiteX9" fmla="*/ 0 w 1801906"/>
                <a:gd name="connsiteY9" fmla="*/ 3167 h 90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1906" h="904120">
                  <a:moveTo>
                    <a:pt x="160" y="0"/>
                  </a:moveTo>
                  <a:lnTo>
                    <a:pt x="194150" y="0"/>
                  </a:lnTo>
                  <a:lnTo>
                    <a:pt x="193831" y="3167"/>
                  </a:lnTo>
                  <a:cubicBezTo>
                    <a:pt x="193831" y="393700"/>
                    <a:pt x="510420" y="710289"/>
                    <a:pt x="900953" y="710289"/>
                  </a:cubicBezTo>
                  <a:cubicBezTo>
                    <a:pt x="1291486" y="710289"/>
                    <a:pt x="1608075" y="393700"/>
                    <a:pt x="1608075" y="3167"/>
                  </a:cubicBezTo>
                  <a:lnTo>
                    <a:pt x="1607756" y="0"/>
                  </a:lnTo>
                  <a:lnTo>
                    <a:pt x="1801746" y="0"/>
                  </a:lnTo>
                  <a:lnTo>
                    <a:pt x="1801906" y="3167"/>
                  </a:lnTo>
                  <a:cubicBezTo>
                    <a:pt x="1801906" y="500750"/>
                    <a:pt x="1398536" y="904120"/>
                    <a:pt x="900953" y="904120"/>
                  </a:cubicBezTo>
                  <a:cubicBezTo>
                    <a:pt x="403370" y="904120"/>
                    <a:pt x="0" y="500750"/>
                    <a:pt x="0" y="316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597364" y="2901502"/>
            <a:ext cx="1116394" cy="1118356"/>
            <a:chOff x="3633613" y="1023464"/>
            <a:chExt cx="1116394" cy="1118356"/>
          </a:xfrm>
        </p:grpSpPr>
        <p:sp>
          <p:nvSpPr>
            <p:cNvPr id="181" name="Donut 180"/>
            <p:cNvSpPr/>
            <p:nvPr/>
          </p:nvSpPr>
          <p:spPr>
            <a:xfrm>
              <a:off x="3633613" y="1023464"/>
              <a:ext cx="1116394" cy="1116394"/>
            </a:xfrm>
            <a:prstGeom prst="donut">
              <a:avLst>
                <a:gd name="adj" fmla="val 107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3633613" y="1581661"/>
              <a:ext cx="1116394" cy="560159"/>
            </a:xfrm>
            <a:custGeom>
              <a:avLst/>
              <a:gdLst>
                <a:gd name="connsiteX0" fmla="*/ 160 w 1801906"/>
                <a:gd name="connsiteY0" fmla="*/ 0 h 904120"/>
                <a:gd name="connsiteX1" fmla="*/ 194150 w 1801906"/>
                <a:gd name="connsiteY1" fmla="*/ 0 h 904120"/>
                <a:gd name="connsiteX2" fmla="*/ 193831 w 1801906"/>
                <a:gd name="connsiteY2" fmla="*/ 3167 h 904120"/>
                <a:gd name="connsiteX3" fmla="*/ 900953 w 1801906"/>
                <a:gd name="connsiteY3" fmla="*/ 710289 h 904120"/>
                <a:gd name="connsiteX4" fmla="*/ 1608075 w 1801906"/>
                <a:gd name="connsiteY4" fmla="*/ 3167 h 904120"/>
                <a:gd name="connsiteX5" fmla="*/ 1607756 w 1801906"/>
                <a:gd name="connsiteY5" fmla="*/ 0 h 904120"/>
                <a:gd name="connsiteX6" fmla="*/ 1801746 w 1801906"/>
                <a:gd name="connsiteY6" fmla="*/ 0 h 904120"/>
                <a:gd name="connsiteX7" fmla="*/ 1801906 w 1801906"/>
                <a:gd name="connsiteY7" fmla="*/ 3167 h 904120"/>
                <a:gd name="connsiteX8" fmla="*/ 900953 w 1801906"/>
                <a:gd name="connsiteY8" fmla="*/ 904120 h 904120"/>
                <a:gd name="connsiteX9" fmla="*/ 0 w 1801906"/>
                <a:gd name="connsiteY9" fmla="*/ 3167 h 90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1906" h="904120">
                  <a:moveTo>
                    <a:pt x="160" y="0"/>
                  </a:moveTo>
                  <a:lnTo>
                    <a:pt x="194150" y="0"/>
                  </a:lnTo>
                  <a:lnTo>
                    <a:pt x="193831" y="3167"/>
                  </a:lnTo>
                  <a:cubicBezTo>
                    <a:pt x="193831" y="393700"/>
                    <a:pt x="510420" y="710289"/>
                    <a:pt x="900953" y="710289"/>
                  </a:cubicBezTo>
                  <a:cubicBezTo>
                    <a:pt x="1291486" y="710289"/>
                    <a:pt x="1608075" y="393700"/>
                    <a:pt x="1608075" y="3167"/>
                  </a:cubicBezTo>
                  <a:lnTo>
                    <a:pt x="1607756" y="0"/>
                  </a:lnTo>
                  <a:lnTo>
                    <a:pt x="1801746" y="0"/>
                  </a:lnTo>
                  <a:lnTo>
                    <a:pt x="1801906" y="3167"/>
                  </a:lnTo>
                  <a:cubicBezTo>
                    <a:pt x="1801906" y="500750"/>
                    <a:pt x="1398536" y="904120"/>
                    <a:pt x="900953" y="904120"/>
                  </a:cubicBezTo>
                  <a:cubicBezTo>
                    <a:pt x="403370" y="904120"/>
                    <a:pt x="0" y="500750"/>
                    <a:pt x="0" y="316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058682" y="2901502"/>
            <a:ext cx="1116394" cy="1118356"/>
            <a:chOff x="1709499" y="389057"/>
            <a:chExt cx="1801906" cy="1805073"/>
          </a:xfrm>
        </p:grpSpPr>
        <p:sp>
          <p:nvSpPr>
            <p:cNvPr id="184" name="Donut 183"/>
            <p:cNvSpPr/>
            <p:nvPr/>
          </p:nvSpPr>
          <p:spPr>
            <a:xfrm>
              <a:off x="1709499" y="389057"/>
              <a:ext cx="1801906" cy="1801906"/>
            </a:xfrm>
            <a:prstGeom prst="donut">
              <a:avLst>
                <a:gd name="adj" fmla="val 107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1709499" y="1290010"/>
              <a:ext cx="1801906" cy="904120"/>
            </a:xfrm>
            <a:custGeom>
              <a:avLst/>
              <a:gdLst>
                <a:gd name="connsiteX0" fmla="*/ 160 w 1801906"/>
                <a:gd name="connsiteY0" fmla="*/ 0 h 904120"/>
                <a:gd name="connsiteX1" fmla="*/ 194150 w 1801906"/>
                <a:gd name="connsiteY1" fmla="*/ 0 h 904120"/>
                <a:gd name="connsiteX2" fmla="*/ 193831 w 1801906"/>
                <a:gd name="connsiteY2" fmla="*/ 3167 h 904120"/>
                <a:gd name="connsiteX3" fmla="*/ 900953 w 1801906"/>
                <a:gd name="connsiteY3" fmla="*/ 710289 h 904120"/>
                <a:gd name="connsiteX4" fmla="*/ 1608075 w 1801906"/>
                <a:gd name="connsiteY4" fmla="*/ 3167 h 904120"/>
                <a:gd name="connsiteX5" fmla="*/ 1607756 w 1801906"/>
                <a:gd name="connsiteY5" fmla="*/ 0 h 904120"/>
                <a:gd name="connsiteX6" fmla="*/ 1801746 w 1801906"/>
                <a:gd name="connsiteY6" fmla="*/ 0 h 904120"/>
                <a:gd name="connsiteX7" fmla="*/ 1801906 w 1801906"/>
                <a:gd name="connsiteY7" fmla="*/ 3167 h 904120"/>
                <a:gd name="connsiteX8" fmla="*/ 900953 w 1801906"/>
                <a:gd name="connsiteY8" fmla="*/ 904120 h 904120"/>
                <a:gd name="connsiteX9" fmla="*/ 0 w 1801906"/>
                <a:gd name="connsiteY9" fmla="*/ 3167 h 90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1906" h="904120">
                  <a:moveTo>
                    <a:pt x="160" y="0"/>
                  </a:moveTo>
                  <a:lnTo>
                    <a:pt x="194150" y="0"/>
                  </a:lnTo>
                  <a:lnTo>
                    <a:pt x="193831" y="3167"/>
                  </a:lnTo>
                  <a:cubicBezTo>
                    <a:pt x="193831" y="393700"/>
                    <a:pt x="510420" y="710289"/>
                    <a:pt x="900953" y="710289"/>
                  </a:cubicBezTo>
                  <a:cubicBezTo>
                    <a:pt x="1291486" y="710289"/>
                    <a:pt x="1608075" y="393700"/>
                    <a:pt x="1608075" y="3167"/>
                  </a:cubicBezTo>
                  <a:lnTo>
                    <a:pt x="1607756" y="0"/>
                  </a:lnTo>
                  <a:lnTo>
                    <a:pt x="1801746" y="0"/>
                  </a:lnTo>
                  <a:lnTo>
                    <a:pt x="1801906" y="3167"/>
                  </a:lnTo>
                  <a:cubicBezTo>
                    <a:pt x="1801906" y="500750"/>
                    <a:pt x="1398536" y="904120"/>
                    <a:pt x="900953" y="904120"/>
                  </a:cubicBezTo>
                  <a:cubicBezTo>
                    <a:pt x="403370" y="904120"/>
                    <a:pt x="0" y="500750"/>
                    <a:pt x="0" y="316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6520826" y="2897057"/>
            <a:ext cx="1116394" cy="1118356"/>
            <a:chOff x="1709499" y="389057"/>
            <a:chExt cx="1801906" cy="1805073"/>
          </a:xfrm>
        </p:grpSpPr>
        <p:sp>
          <p:nvSpPr>
            <p:cNvPr id="187" name="Donut 186"/>
            <p:cNvSpPr/>
            <p:nvPr/>
          </p:nvSpPr>
          <p:spPr>
            <a:xfrm>
              <a:off x="1709499" y="389057"/>
              <a:ext cx="1801906" cy="1801906"/>
            </a:xfrm>
            <a:prstGeom prst="donut">
              <a:avLst>
                <a:gd name="adj" fmla="val 107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8" name="Freeform 187"/>
            <p:cNvSpPr/>
            <p:nvPr/>
          </p:nvSpPr>
          <p:spPr>
            <a:xfrm>
              <a:off x="1709499" y="1290010"/>
              <a:ext cx="1801906" cy="904120"/>
            </a:xfrm>
            <a:custGeom>
              <a:avLst/>
              <a:gdLst>
                <a:gd name="connsiteX0" fmla="*/ 160 w 1801906"/>
                <a:gd name="connsiteY0" fmla="*/ 0 h 904120"/>
                <a:gd name="connsiteX1" fmla="*/ 194150 w 1801906"/>
                <a:gd name="connsiteY1" fmla="*/ 0 h 904120"/>
                <a:gd name="connsiteX2" fmla="*/ 193831 w 1801906"/>
                <a:gd name="connsiteY2" fmla="*/ 3167 h 904120"/>
                <a:gd name="connsiteX3" fmla="*/ 900953 w 1801906"/>
                <a:gd name="connsiteY3" fmla="*/ 710289 h 904120"/>
                <a:gd name="connsiteX4" fmla="*/ 1608075 w 1801906"/>
                <a:gd name="connsiteY4" fmla="*/ 3167 h 904120"/>
                <a:gd name="connsiteX5" fmla="*/ 1607756 w 1801906"/>
                <a:gd name="connsiteY5" fmla="*/ 0 h 904120"/>
                <a:gd name="connsiteX6" fmla="*/ 1801746 w 1801906"/>
                <a:gd name="connsiteY6" fmla="*/ 0 h 904120"/>
                <a:gd name="connsiteX7" fmla="*/ 1801906 w 1801906"/>
                <a:gd name="connsiteY7" fmla="*/ 3167 h 904120"/>
                <a:gd name="connsiteX8" fmla="*/ 900953 w 1801906"/>
                <a:gd name="connsiteY8" fmla="*/ 904120 h 904120"/>
                <a:gd name="connsiteX9" fmla="*/ 0 w 1801906"/>
                <a:gd name="connsiteY9" fmla="*/ 3167 h 90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1906" h="904120">
                  <a:moveTo>
                    <a:pt x="160" y="0"/>
                  </a:moveTo>
                  <a:lnTo>
                    <a:pt x="194150" y="0"/>
                  </a:lnTo>
                  <a:lnTo>
                    <a:pt x="193831" y="3167"/>
                  </a:lnTo>
                  <a:cubicBezTo>
                    <a:pt x="193831" y="393700"/>
                    <a:pt x="510420" y="710289"/>
                    <a:pt x="900953" y="710289"/>
                  </a:cubicBezTo>
                  <a:cubicBezTo>
                    <a:pt x="1291486" y="710289"/>
                    <a:pt x="1608075" y="393700"/>
                    <a:pt x="1608075" y="3167"/>
                  </a:cubicBezTo>
                  <a:lnTo>
                    <a:pt x="1607756" y="0"/>
                  </a:lnTo>
                  <a:lnTo>
                    <a:pt x="1801746" y="0"/>
                  </a:lnTo>
                  <a:lnTo>
                    <a:pt x="1801906" y="3167"/>
                  </a:lnTo>
                  <a:cubicBezTo>
                    <a:pt x="1801906" y="500750"/>
                    <a:pt x="1398536" y="904120"/>
                    <a:pt x="900953" y="904120"/>
                  </a:cubicBezTo>
                  <a:cubicBezTo>
                    <a:pt x="403370" y="904120"/>
                    <a:pt x="0" y="500750"/>
                    <a:pt x="0" y="316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8601826" y="2915254"/>
            <a:ext cx="1116394" cy="1118356"/>
            <a:chOff x="1709499" y="389057"/>
            <a:chExt cx="1801906" cy="1805073"/>
          </a:xfrm>
        </p:grpSpPr>
        <p:sp>
          <p:nvSpPr>
            <p:cNvPr id="190" name="Donut 189"/>
            <p:cNvSpPr/>
            <p:nvPr/>
          </p:nvSpPr>
          <p:spPr>
            <a:xfrm>
              <a:off x="1709499" y="389057"/>
              <a:ext cx="1801906" cy="1801906"/>
            </a:xfrm>
            <a:prstGeom prst="donut">
              <a:avLst>
                <a:gd name="adj" fmla="val 107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1709499" y="1290010"/>
              <a:ext cx="1801906" cy="904120"/>
            </a:xfrm>
            <a:custGeom>
              <a:avLst/>
              <a:gdLst>
                <a:gd name="connsiteX0" fmla="*/ 160 w 1801906"/>
                <a:gd name="connsiteY0" fmla="*/ 0 h 904120"/>
                <a:gd name="connsiteX1" fmla="*/ 194150 w 1801906"/>
                <a:gd name="connsiteY1" fmla="*/ 0 h 904120"/>
                <a:gd name="connsiteX2" fmla="*/ 193831 w 1801906"/>
                <a:gd name="connsiteY2" fmla="*/ 3167 h 904120"/>
                <a:gd name="connsiteX3" fmla="*/ 900953 w 1801906"/>
                <a:gd name="connsiteY3" fmla="*/ 710289 h 904120"/>
                <a:gd name="connsiteX4" fmla="*/ 1608075 w 1801906"/>
                <a:gd name="connsiteY4" fmla="*/ 3167 h 904120"/>
                <a:gd name="connsiteX5" fmla="*/ 1607756 w 1801906"/>
                <a:gd name="connsiteY5" fmla="*/ 0 h 904120"/>
                <a:gd name="connsiteX6" fmla="*/ 1801746 w 1801906"/>
                <a:gd name="connsiteY6" fmla="*/ 0 h 904120"/>
                <a:gd name="connsiteX7" fmla="*/ 1801906 w 1801906"/>
                <a:gd name="connsiteY7" fmla="*/ 3167 h 904120"/>
                <a:gd name="connsiteX8" fmla="*/ 900953 w 1801906"/>
                <a:gd name="connsiteY8" fmla="*/ 904120 h 904120"/>
                <a:gd name="connsiteX9" fmla="*/ 0 w 1801906"/>
                <a:gd name="connsiteY9" fmla="*/ 3167 h 90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1906" h="904120">
                  <a:moveTo>
                    <a:pt x="160" y="0"/>
                  </a:moveTo>
                  <a:lnTo>
                    <a:pt x="194150" y="0"/>
                  </a:lnTo>
                  <a:lnTo>
                    <a:pt x="193831" y="3167"/>
                  </a:lnTo>
                  <a:cubicBezTo>
                    <a:pt x="193831" y="393700"/>
                    <a:pt x="510420" y="710289"/>
                    <a:pt x="900953" y="710289"/>
                  </a:cubicBezTo>
                  <a:cubicBezTo>
                    <a:pt x="1291486" y="710289"/>
                    <a:pt x="1608075" y="393700"/>
                    <a:pt x="1608075" y="3167"/>
                  </a:cubicBezTo>
                  <a:lnTo>
                    <a:pt x="1607756" y="0"/>
                  </a:lnTo>
                  <a:lnTo>
                    <a:pt x="1801746" y="0"/>
                  </a:lnTo>
                  <a:lnTo>
                    <a:pt x="1801906" y="3167"/>
                  </a:lnTo>
                  <a:cubicBezTo>
                    <a:pt x="1801906" y="500750"/>
                    <a:pt x="1398536" y="904120"/>
                    <a:pt x="900953" y="904120"/>
                  </a:cubicBezTo>
                  <a:cubicBezTo>
                    <a:pt x="403370" y="904120"/>
                    <a:pt x="0" y="500750"/>
                    <a:pt x="0" y="316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2019321" y="4999208"/>
            <a:ext cx="1116394" cy="1118356"/>
            <a:chOff x="1709499" y="389057"/>
            <a:chExt cx="1801906" cy="1805073"/>
          </a:xfrm>
        </p:grpSpPr>
        <p:sp>
          <p:nvSpPr>
            <p:cNvPr id="193" name="Donut 192"/>
            <p:cNvSpPr/>
            <p:nvPr/>
          </p:nvSpPr>
          <p:spPr>
            <a:xfrm>
              <a:off x="1709499" y="389057"/>
              <a:ext cx="1801906" cy="1801906"/>
            </a:xfrm>
            <a:prstGeom prst="donut">
              <a:avLst>
                <a:gd name="adj" fmla="val 107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1709499" y="1290010"/>
              <a:ext cx="1801906" cy="904120"/>
            </a:xfrm>
            <a:custGeom>
              <a:avLst/>
              <a:gdLst>
                <a:gd name="connsiteX0" fmla="*/ 160 w 1801906"/>
                <a:gd name="connsiteY0" fmla="*/ 0 h 904120"/>
                <a:gd name="connsiteX1" fmla="*/ 194150 w 1801906"/>
                <a:gd name="connsiteY1" fmla="*/ 0 h 904120"/>
                <a:gd name="connsiteX2" fmla="*/ 193831 w 1801906"/>
                <a:gd name="connsiteY2" fmla="*/ 3167 h 904120"/>
                <a:gd name="connsiteX3" fmla="*/ 900953 w 1801906"/>
                <a:gd name="connsiteY3" fmla="*/ 710289 h 904120"/>
                <a:gd name="connsiteX4" fmla="*/ 1608075 w 1801906"/>
                <a:gd name="connsiteY4" fmla="*/ 3167 h 904120"/>
                <a:gd name="connsiteX5" fmla="*/ 1607756 w 1801906"/>
                <a:gd name="connsiteY5" fmla="*/ 0 h 904120"/>
                <a:gd name="connsiteX6" fmla="*/ 1801746 w 1801906"/>
                <a:gd name="connsiteY6" fmla="*/ 0 h 904120"/>
                <a:gd name="connsiteX7" fmla="*/ 1801906 w 1801906"/>
                <a:gd name="connsiteY7" fmla="*/ 3167 h 904120"/>
                <a:gd name="connsiteX8" fmla="*/ 900953 w 1801906"/>
                <a:gd name="connsiteY8" fmla="*/ 904120 h 904120"/>
                <a:gd name="connsiteX9" fmla="*/ 0 w 1801906"/>
                <a:gd name="connsiteY9" fmla="*/ 3167 h 90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1906" h="904120">
                  <a:moveTo>
                    <a:pt x="160" y="0"/>
                  </a:moveTo>
                  <a:lnTo>
                    <a:pt x="194150" y="0"/>
                  </a:lnTo>
                  <a:lnTo>
                    <a:pt x="193831" y="3167"/>
                  </a:lnTo>
                  <a:cubicBezTo>
                    <a:pt x="193831" y="393700"/>
                    <a:pt x="510420" y="710289"/>
                    <a:pt x="900953" y="710289"/>
                  </a:cubicBezTo>
                  <a:cubicBezTo>
                    <a:pt x="1291486" y="710289"/>
                    <a:pt x="1608075" y="393700"/>
                    <a:pt x="1608075" y="3167"/>
                  </a:cubicBezTo>
                  <a:lnTo>
                    <a:pt x="1607756" y="0"/>
                  </a:lnTo>
                  <a:lnTo>
                    <a:pt x="1801746" y="0"/>
                  </a:lnTo>
                  <a:lnTo>
                    <a:pt x="1801906" y="3167"/>
                  </a:lnTo>
                  <a:cubicBezTo>
                    <a:pt x="1801906" y="500750"/>
                    <a:pt x="1398536" y="904120"/>
                    <a:pt x="900953" y="904120"/>
                  </a:cubicBezTo>
                  <a:cubicBezTo>
                    <a:pt x="403370" y="904120"/>
                    <a:pt x="0" y="500750"/>
                    <a:pt x="0" y="316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00679" y="4985456"/>
            <a:ext cx="1116394" cy="1118356"/>
            <a:chOff x="3633613" y="1023464"/>
            <a:chExt cx="1116394" cy="1118356"/>
          </a:xfrm>
        </p:grpSpPr>
        <p:sp>
          <p:nvSpPr>
            <p:cNvPr id="196" name="Donut 195"/>
            <p:cNvSpPr/>
            <p:nvPr/>
          </p:nvSpPr>
          <p:spPr>
            <a:xfrm>
              <a:off x="3633613" y="1023464"/>
              <a:ext cx="1116394" cy="1116394"/>
            </a:xfrm>
            <a:prstGeom prst="donut">
              <a:avLst>
                <a:gd name="adj" fmla="val 107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3633613" y="1581661"/>
              <a:ext cx="1116394" cy="560159"/>
            </a:xfrm>
            <a:custGeom>
              <a:avLst/>
              <a:gdLst>
                <a:gd name="connsiteX0" fmla="*/ 160 w 1801906"/>
                <a:gd name="connsiteY0" fmla="*/ 0 h 904120"/>
                <a:gd name="connsiteX1" fmla="*/ 194150 w 1801906"/>
                <a:gd name="connsiteY1" fmla="*/ 0 h 904120"/>
                <a:gd name="connsiteX2" fmla="*/ 193831 w 1801906"/>
                <a:gd name="connsiteY2" fmla="*/ 3167 h 904120"/>
                <a:gd name="connsiteX3" fmla="*/ 900953 w 1801906"/>
                <a:gd name="connsiteY3" fmla="*/ 710289 h 904120"/>
                <a:gd name="connsiteX4" fmla="*/ 1608075 w 1801906"/>
                <a:gd name="connsiteY4" fmla="*/ 3167 h 904120"/>
                <a:gd name="connsiteX5" fmla="*/ 1607756 w 1801906"/>
                <a:gd name="connsiteY5" fmla="*/ 0 h 904120"/>
                <a:gd name="connsiteX6" fmla="*/ 1801746 w 1801906"/>
                <a:gd name="connsiteY6" fmla="*/ 0 h 904120"/>
                <a:gd name="connsiteX7" fmla="*/ 1801906 w 1801906"/>
                <a:gd name="connsiteY7" fmla="*/ 3167 h 904120"/>
                <a:gd name="connsiteX8" fmla="*/ 900953 w 1801906"/>
                <a:gd name="connsiteY8" fmla="*/ 904120 h 904120"/>
                <a:gd name="connsiteX9" fmla="*/ 0 w 1801906"/>
                <a:gd name="connsiteY9" fmla="*/ 3167 h 90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1906" h="904120">
                  <a:moveTo>
                    <a:pt x="160" y="0"/>
                  </a:moveTo>
                  <a:lnTo>
                    <a:pt x="194150" y="0"/>
                  </a:lnTo>
                  <a:lnTo>
                    <a:pt x="193831" y="3167"/>
                  </a:lnTo>
                  <a:cubicBezTo>
                    <a:pt x="193831" y="393700"/>
                    <a:pt x="510420" y="710289"/>
                    <a:pt x="900953" y="710289"/>
                  </a:cubicBezTo>
                  <a:cubicBezTo>
                    <a:pt x="1291486" y="710289"/>
                    <a:pt x="1608075" y="393700"/>
                    <a:pt x="1608075" y="3167"/>
                  </a:cubicBezTo>
                  <a:lnTo>
                    <a:pt x="1607756" y="0"/>
                  </a:lnTo>
                  <a:lnTo>
                    <a:pt x="1801746" y="0"/>
                  </a:lnTo>
                  <a:lnTo>
                    <a:pt x="1801906" y="3167"/>
                  </a:lnTo>
                  <a:cubicBezTo>
                    <a:pt x="1801906" y="500750"/>
                    <a:pt x="1398536" y="904120"/>
                    <a:pt x="900953" y="904120"/>
                  </a:cubicBezTo>
                  <a:cubicBezTo>
                    <a:pt x="403370" y="904120"/>
                    <a:pt x="0" y="500750"/>
                    <a:pt x="0" y="316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061997" y="4985456"/>
            <a:ext cx="1116394" cy="1118356"/>
            <a:chOff x="1709499" y="389057"/>
            <a:chExt cx="1801906" cy="1805073"/>
          </a:xfrm>
        </p:grpSpPr>
        <p:sp>
          <p:nvSpPr>
            <p:cNvPr id="199" name="Donut 198"/>
            <p:cNvSpPr/>
            <p:nvPr/>
          </p:nvSpPr>
          <p:spPr>
            <a:xfrm>
              <a:off x="1709499" y="389057"/>
              <a:ext cx="1801906" cy="1801906"/>
            </a:xfrm>
            <a:prstGeom prst="donut">
              <a:avLst>
                <a:gd name="adj" fmla="val 107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" name="Freeform 199"/>
            <p:cNvSpPr/>
            <p:nvPr/>
          </p:nvSpPr>
          <p:spPr>
            <a:xfrm>
              <a:off x="1709499" y="1290010"/>
              <a:ext cx="1801906" cy="904120"/>
            </a:xfrm>
            <a:custGeom>
              <a:avLst/>
              <a:gdLst>
                <a:gd name="connsiteX0" fmla="*/ 160 w 1801906"/>
                <a:gd name="connsiteY0" fmla="*/ 0 h 904120"/>
                <a:gd name="connsiteX1" fmla="*/ 194150 w 1801906"/>
                <a:gd name="connsiteY1" fmla="*/ 0 h 904120"/>
                <a:gd name="connsiteX2" fmla="*/ 193831 w 1801906"/>
                <a:gd name="connsiteY2" fmla="*/ 3167 h 904120"/>
                <a:gd name="connsiteX3" fmla="*/ 900953 w 1801906"/>
                <a:gd name="connsiteY3" fmla="*/ 710289 h 904120"/>
                <a:gd name="connsiteX4" fmla="*/ 1608075 w 1801906"/>
                <a:gd name="connsiteY4" fmla="*/ 3167 h 904120"/>
                <a:gd name="connsiteX5" fmla="*/ 1607756 w 1801906"/>
                <a:gd name="connsiteY5" fmla="*/ 0 h 904120"/>
                <a:gd name="connsiteX6" fmla="*/ 1801746 w 1801906"/>
                <a:gd name="connsiteY6" fmla="*/ 0 h 904120"/>
                <a:gd name="connsiteX7" fmla="*/ 1801906 w 1801906"/>
                <a:gd name="connsiteY7" fmla="*/ 3167 h 904120"/>
                <a:gd name="connsiteX8" fmla="*/ 900953 w 1801906"/>
                <a:gd name="connsiteY8" fmla="*/ 904120 h 904120"/>
                <a:gd name="connsiteX9" fmla="*/ 0 w 1801906"/>
                <a:gd name="connsiteY9" fmla="*/ 3167 h 90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1906" h="904120">
                  <a:moveTo>
                    <a:pt x="160" y="0"/>
                  </a:moveTo>
                  <a:lnTo>
                    <a:pt x="194150" y="0"/>
                  </a:lnTo>
                  <a:lnTo>
                    <a:pt x="193831" y="3167"/>
                  </a:lnTo>
                  <a:cubicBezTo>
                    <a:pt x="193831" y="393700"/>
                    <a:pt x="510420" y="710289"/>
                    <a:pt x="900953" y="710289"/>
                  </a:cubicBezTo>
                  <a:cubicBezTo>
                    <a:pt x="1291486" y="710289"/>
                    <a:pt x="1608075" y="393700"/>
                    <a:pt x="1608075" y="3167"/>
                  </a:cubicBezTo>
                  <a:lnTo>
                    <a:pt x="1607756" y="0"/>
                  </a:lnTo>
                  <a:lnTo>
                    <a:pt x="1801746" y="0"/>
                  </a:lnTo>
                  <a:lnTo>
                    <a:pt x="1801906" y="3167"/>
                  </a:lnTo>
                  <a:cubicBezTo>
                    <a:pt x="1801906" y="500750"/>
                    <a:pt x="1398536" y="904120"/>
                    <a:pt x="900953" y="904120"/>
                  </a:cubicBezTo>
                  <a:cubicBezTo>
                    <a:pt x="403370" y="904120"/>
                    <a:pt x="0" y="500750"/>
                    <a:pt x="0" y="316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6524141" y="4981011"/>
            <a:ext cx="1116394" cy="1118356"/>
            <a:chOff x="1709499" y="389057"/>
            <a:chExt cx="1801906" cy="1805073"/>
          </a:xfrm>
        </p:grpSpPr>
        <p:sp>
          <p:nvSpPr>
            <p:cNvPr id="202" name="Donut 201"/>
            <p:cNvSpPr/>
            <p:nvPr/>
          </p:nvSpPr>
          <p:spPr>
            <a:xfrm>
              <a:off x="1709499" y="389057"/>
              <a:ext cx="1801906" cy="1801906"/>
            </a:xfrm>
            <a:prstGeom prst="donut">
              <a:avLst>
                <a:gd name="adj" fmla="val 107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3" name="Freeform 202"/>
            <p:cNvSpPr/>
            <p:nvPr/>
          </p:nvSpPr>
          <p:spPr>
            <a:xfrm>
              <a:off x="1709499" y="1290010"/>
              <a:ext cx="1801906" cy="904120"/>
            </a:xfrm>
            <a:custGeom>
              <a:avLst/>
              <a:gdLst>
                <a:gd name="connsiteX0" fmla="*/ 160 w 1801906"/>
                <a:gd name="connsiteY0" fmla="*/ 0 h 904120"/>
                <a:gd name="connsiteX1" fmla="*/ 194150 w 1801906"/>
                <a:gd name="connsiteY1" fmla="*/ 0 h 904120"/>
                <a:gd name="connsiteX2" fmla="*/ 193831 w 1801906"/>
                <a:gd name="connsiteY2" fmla="*/ 3167 h 904120"/>
                <a:gd name="connsiteX3" fmla="*/ 900953 w 1801906"/>
                <a:gd name="connsiteY3" fmla="*/ 710289 h 904120"/>
                <a:gd name="connsiteX4" fmla="*/ 1608075 w 1801906"/>
                <a:gd name="connsiteY4" fmla="*/ 3167 h 904120"/>
                <a:gd name="connsiteX5" fmla="*/ 1607756 w 1801906"/>
                <a:gd name="connsiteY5" fmla="*/ 0 h 904120"/>
                <a:gd name="connsiteX6" fmla="*/ 1801746 w 1801906"/>
                <a:gd name="connsiteY6" fmla="*/ 0 h 904120"/>
                <a:gd name="connsiteX7" fmla="*/ 1801906 w 1801906"/>
                <a:gd name="connsiteY7" fmla="*/ 3167 h 904120"/>
                <a:gd name="connsiteX8" fmla="*/ 900953 w 1801906"/>
                <a:gd name="connsiteY8" fmla="*/ 904120 h 904120"/>
                <a:gd name="connsiteX9" fmla="*/ 0 w 1801906"/>
                <a:gd name="connsiteY9" fmla="*/ 3167 h 90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1906" h="904120">
                  <a:moveTo>
                    <a:pt x="160" y="0"/>
                  </a:moveTo>
                  <a:lnTo>
                    <a:pt x="194150" y="0"/>
                  </a:lnTo>
                  <a:lnTo>
                    <a:pt x="193831" y="3167"/>
                  </a:lnTo>
                  <a:cubicBezTo>
                    <a:pt x="193831" y="393700"/>
                    <a:pt x="510420" y="710289"/>
                    <a:pt x="900953" y="710289"/>
                  </a:cubicBezTo>
                  <a:cubicBezTo>
                    <a:pt x="1291486" y="710289"/>
                    <a:pt x="1608075" y="393700"/>
                    <a:pt x="1608075" y="3167"/>
                  </a:cubicBezTo>
                  <a:lnTo>
                    <a:pt x="1607756" y="0"/>
                  </a:lnTo>
                  <a:lnTo>
                    <a:pt x="1801746" y="0"/>
                  </a:lnTo>
                  <a:lnTo>
                    <a:pt x="1801906" y="3167"/>
                  </a:lnTo>
                  <a:cubicBezTo>
                    <a:pt x="1801906" y="500750"/>
                    <a:pt x="1398536" y="904120"/>
                    <a:pt x="900953" y="904120"/>
                  </a:cubicBezTo>
                  <a:cubicBezTo>
                    <a:pt x="403370" y="904120"/>
                    <a:pt x="0" y="500750"/>
                    <a:pt x="0" y="316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8605141" y="4999208"/>
            <a:ext cx="1116394" cy="1118356"/>
            <a:chOff x="1709499" y="389057"/>
            <a:chExt cx="1801906" cy="1805073"/>
          </a:xfrm>
        </p:grpSpPr>
        <p:sp>
          <p:nvSpPr>
            <p:cNvPr id="205" name="Donut 204"/>
            <p:cNvSpPr/>
            <p:nvPr/>
          </p:nvSpPr>
          <p:spPr>
            <a:xfrm>
              <a:off x="1709499" y="389057"/>
              <a:ext cx="1801906" cy="1801906"/>
            </a:xfrm>
            <a:prstGeom prst="donut">
              <a:avLst>
                <a:gd name="adj" fmla="val 107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6" name="Freeform 205"/>
            <p:cNvSpPr/>
            <p:nvPr/>
          </p:nvSpPr>
          <p:spPr>
            <a:xfrm>
              <a:off x="1709499" y="1290010"/>
              <a:ext cx="1801906" cy="904120"/>
            </a:xfrm>
            <a:custGeom>
              <a:avLst/>
              <a:gdLst>
                <a:gd name="connsiteX0" fmla="*/ 160 w 1801906"/>
                <a:gd name="connsiteY0" fmla="*/ 0 h 904120"/>
                <a:gd name="connsiteX1" fmla="*/ 194150 w 1801906"/>
                <a:gd name="connsiteY1" fmla="*/ 0 h 904120"/>
                <a:gd name="connsiteX2" fmla="*/ 193831 w 1801906"/>
                <a:gd name="connsiteY2" fmla="*/ 3167 h 904120"/>
                <a:gd name="connsiteX3" fmla="*/ 900953 w 1801906"/>
                <a:gd name="connsiteY3" fmla="*/ 710289 h 904120"/>
                <a:gd name="connsiteX4" fmla="*/ 1608075 w 1801906"/>
                <a:gd name="connsiteY4" fmla="*/ 3167 h 904120"/>
                <a:gd name="connsiteX5" fmla="*/ 1607756 w 1801906"/>
                <a:gd name="connsiteY5" fmla="*/ 0 h 904120"/>
                <a:gd name="connsiteX6" fmla="*/ 1801746 w 1801906"/>
                <a:gd name="connsiteY6" fmla="*/ 0 h 904120"/>
                <a:gd name="connsiteX7" fmla="*/ 1801906 w 1801906"/>
                <a:gd name="connsiteY7" fmla="*/ 3167 h 904120"/>
                <a:gd name="connsiteX8" fmla="*/ 900953 w 1801906"/>
                <a:gd name="connsiteY8" fmla="*/ 904120 h 904120"/>
                <a:gd name="connsiteX9" fmla="*/ 0 w 1801906"/>
                <a:gd name="connsiteY9" fmla="*/ 3167 h 90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1906" h="904120">
                  <a:moveTo>
                    <a:pt x="160" y="0"/>
                  </a:moveTo>
                  <a:lnTo>
                    <a:pt x="194150" y="0"/>
                  </a:lnTo>
                  <a:lnTo>
                    <a:pt x="193831" y="3167"/>
                  </a:lnTo>
                  <a:cubicBezTo>
                    <a:pt x="193831" y="393700"/>
                    <a:pt x="510420" y="710289"/>
                    <a:pt x="900953" y="710289"/>
                  </a:cubicBezTo>
                  <a:cubicBezTo>
                    <a:pt x="1291486" y="710289"/>
                    <a:pt x="1608075" y="393700"/>
                    <a:pt x="1608075" y="3167"/>
                  </a:cubicBezTo>
                  <a:lnTo>
                    <a:pt x="1607756" y="0"/>
                  </a:lnTo>
                  <a:lnTo>
                    <a:pt x="1801746" y="0"/>
                  </a:lnTo>
                  <a:lnTo>
                    <a:pt x="1801906" y="3167"/>
                  </a:lnTo>
                  <a:cubicBezTo>
                    <a:pt x="1801906" y="500750"/>
                    <a:pt x="1398536" y="904120"/>
                    <a:pt x="900953" y="904120"/>
                  </a:cubicBezTo>
                  <a:cubicBezTo>
                    <a:pt x="403370" y="904120"/>
                    <a:pt x="0" y="500750"/>
                    <a:pt x="0" y="316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Rectangle 206"/>
          <p:cNvSpPr/>
          <p:nvPr/>
        </p:nvSpPr>
        <p:spPr>
          <a:xfrm>
            <a:off x="2027568" y="3453402"/>
            <a:ext cx="7702214" cy="691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021478" y="5530466"/>
            <a:ext cx="7702214" cy="691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246792" y="1312671"/>
            <a:ext cx="719639" cy="551197"/>
            <a:chOff x="2246792" y="1312671"/>
            <a:chExt cx="719639" cy="551197"/>
          </a:xfrm>
        </p:grpSpPr>
        <p:sp>
          <p:nvSpPr>
            <p:cNvPr id="124" name="Rectangle 123"/>
            <p:cNvSpPr/>
            <p:nvPr/>
          </p:nvSpPr>
          <p:spPr>
            <a:xfrm>
              <a:off x="2246792" y="1312671"/>
              <a:ext cx="719066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10%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247365" y="1533668"/>
              <a:ext cx="719066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COST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7127" y="1304232"/>
            <a:ext cx="720093" cy="559636"/>
            <a:chOff x="3857127" y="1304232"/>
            <a:chExt cx="720093" cy="559636"/>
          </a:xfrm>
        </p:grpSpPr>
        <p:sp>
          <p:nvSpPr>
            <p:cNvPr id="175" name="Rectangle 174"/>
            <p:cNvSpPr/>
            <p:nvPr/>
          </p:nvSpPr>
          <p:spPr>
            <a:xfrm>
              <a:off x="3858154" y="1304232"/>
              <a:ext cx="719066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15%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857127" y="1533668"/>
              <a:ext cx="719066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TIME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04179" y="1312671"/>
            <a:ext cx="1097896" cy="556755"/>
            <a:chOff x="5104179" y="1312671"/>
            <a:chExt cx="1097896" cy="556755"/>
          </a:xfrm>
        </p:grpSpPr>
        <p:sp>
          <p:nvSpPr>
            <p:cNvPr id="126" name="Rectangle 125"/>
            <p:cNvSpPr/>
            <p:nvPr/>
          </p:nvSpPr>
          <p:spPr>
            <a:xfrm>
              <a:off x="5104179" y="1539226"/>
              <a:ext cx="1097896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FISIBILITY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322835" y="1312671"/>
              <a:ext cx="660585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10%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79819" y="1312671"/>
            <a:ext cx="1070905" cy="697390"/>
            <a:chOff x="6579819" y="1312671"/>
            <a:chExt cx="1070905" cy="697390"/>
          </a:xfrm>
        </p:grpSpPr>
        <p:sp>
          <p:nvSpPr>
            <p:cNvPr id="127" name="Rectangle 126"/>
            <p:cNvSpPr/>
            <p:nvPr/>
          </p:nvSpPr>
          <p:spPr>
            <a:xfrm>
              <a:off x="6579819" y="1679861"/>
              <a:ext cx="1070905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LOCAL DOMAIN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748730" y="1312671"/>
              <a:ext cx="660585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24%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8791254" y="1304232"/>
            <a:ext cx="810035" cy="572427"/>
            <a:chOff x="8791254" y="1304232"/>
            <a:chExt cx="810035" cy="572427"/>
          </a:xfrm>
        </p:grpSpPr>
        <p:sp>
          <p:nvSpPr>
            <p:cNvPr id="211" name="Rectangle 210"/>
            <p:cNvSpPr/>
            <p:nvPr/>
          </p:nvSpPr>
          <p:spPr>
            <a:xfrm>
              <a:off x="8858039" y="1304232"/>
              <a:ext cx="660585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59%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8791254" y="1546459"/>
              <a:ext cx="810035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TOTAL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2220386" y="3215790"/>
            <a:ext cx="719639" cy="551197"/>
            <a:chOff x="2220386" y="3215790"/>
            <a:chExt cx="719639" cy="551197"/>
          </a:xfrm>
        </p:grpSpPr>
        <p:sp>
          <p:nvSpPr>
            <p:cNvPr id="214" name="Rectangle 213"/>
            <p:cNvSpPr/>
            <p:nvPr/>
          </p:nvSpPr>
          <p:spPr>
            <a:xfrm>
              <a:off x="2220386" y="3215790"/>
              <a:ext cx="719066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2C9BD"/>
                  </a:solidFill>
                  <a:latin typeface="Tw Cen MT" panose="020B0602020104020603" pitchFamily="34" charset="0"/>
                </a:rPr>
                <a:t>15%</a:t>
              </a:r>
              <a:endParaRPr lang="en-US" b="1" dirty="0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220959" y="3436787"/>
              <a:ext cx="719066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2C9BD"/>
                  </a:solidFill>
                  <a:latin typeface="Tw Cen MT" panose="020B0602020104020603" pitchFamily="34" charset="0"/>
                </a:rPr>
                <a:t>COST</a:t>
              </a:r>
              <a:endParaRPr lang="en-US" b="1" dirty="0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3830721" y="3207351"/>
            <a:ext cx="720093" cy="559636"/>
            <a:chOff x="3830721" y="3207351"/>
            <a:chExt cx="720093" cy="559636"/>
          </a:xfrm>
        </p:grpSpPr>
        <p:sp>
          <p:nvSpPr>
            <p:cNvPr id="218" name="Rectangle 217"/>
            <p:cNvSpPr/>
            <p:nvPr/>
          </p:nvSpPr>
          <p:spPr>
            <a:xfrm>
              <a:off x="3831748" y="3207351"/>
              <a:ext cx="719066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2C9BD"/>
                  </a:solidFill>
                  <a:latin typeface="Tw Cen MT" panose="020B0602020104020603" pitchFamily="34" charset="0"/>
                </a:rPr>
                <a:t>18%</a:t>
              </a:r>
              <a:endParaRPr lang="en-US" b="1" dirty="0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830721" y="3436787"/>
              <a:ext cx="719066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2C9BD"/>
                  </a:solidFill>
                  <a:latin typeface="Tw Cen MT" panose="020B0602020104020603" pitchFamily="34" charset="0"/>
                </a:rPr>
                <a:t>TIME</a:t>
              </a:r>
              <a:endParaRPr lang="en-US" b="1" dirty="0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5077773" y="3215790"/>
            <a:ext cx="1097896" cy="556755"/>
            <a:chOff x="5077773" y="3215790"/>
            <a:chExt cx="1097896" cy="556755"/>
          </a:xfrm>
        </p:grpSpPr>
        <p:sp>
          <p:nvSpPr>
            <p:cNvPr id="216" name="Rectangle 215"/>
            <p:cNvSpPr/>
            <p:nvPr/>
          </p:nvSpPr>
          <p:spPr>
            <a:xfrm>
              <a:off x="5077773" y="3442345"/>
              <a:ext cx="1097896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2C9BD"/>
                  </a:solidFill>
                  <a:latin typeface="Tw Cen MT" panose="020B0602020104020603" pitchFamily="34" charset="0"/>
                </a:rPr>
                <a:t>FISIBILITY</a:t>
              </a:r>
              <a:endParaRPr lang="en-US" b="1" dirty="0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296429" y="3215790"/>
              <a:ext cx="660585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2C9BD"/>
                  </a:solidFill>
                  <a:latin typeface="Tw Cen MT" panose="020B0602020104020603" pitchFamily="34" charset="0"/>
                </a:rPr>
                <a:t>24%</a:t>
              </a:r>
              <a:endParaRPr lang="en-US" b="1" dirty="0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6553413" y="3215790"/>
            <a:ext cx="1070905" cy="697390"/>
            <a:chOff x="6553413" y="3215790"/>
            <a:chExt cx="1070905" cy="697390"/>
          </a:xfrm>
        </p:grpSpPr>
        <p:sp>
          <p:nvSpPr>
            <p:cNvPr id="217" name="Rectangle 216"/>
            <p:cNvSpPr/>
            <p:nvPr/>
          </p:nvSpPr>
          <p:spPr>
            <a:xfrm>
              <a:off x="6553413" y="3582980"/>
              <a:ext cx="1070905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2C9BD"/>
                  </a:solidFill>
                  <a:latin typeface="Tw Cen MT" panose="020B0602020104020603" pitchFamily="34" charset="0"/>
                </a:rPr>
                <a:t>LOCAL DOMAIN</a:t>
              </a:r>
              <a:endParaRPr lang="en-US" b="1" dirty="0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722324" y="3215790"/>
              <a:ext cx="660585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2C9BD"/>
                  </a:solidFill>
                  <a:latin typeface="Tw Cen MT" panose="020B0602020104020603" pitchFamily="34" charset="0"/>
                </a:rPr>
                <a:t>24%</a:t>
              </a:r>
              <a:endParaRPr lang="en-US" b="1" dirty="0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8750643" y="3207351"/>
            <a:ext cx="906498" cy="545515"/>
            <a:chOff x="8750643" y="3207351"/>
            <a:chExt cx="906498" cy="545515"/>
          </a:xfrm>
        </p:grpSpPr>
        <p:sp>
          <p:nvSpPr>
            <p:cNvPr id="222" name="Rectangle 221"/>
            <p:cNvSpPr/>
            <p:nvPr/>
          </p:nvSpPr>
          <p:spPr>
            <a:xfrm>
              <a:off x="8852232" y="3207351"/>
              <a:ext cx="660585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2C9BD"/>
                  </a:solidFill>
                  <a:latin typeface="Tw Cen MT" panose="020B0602020104020603" pitchFamily="34" charset="0"/>
                </a:rPr>
                <a:t>81%</a:t>
              </a:r>
              <a:endParaRPr lang="en-US" b="1" dirty="0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8750643" y="3422666"/>
              <a:ext cx="906498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2C9BD"/>
                  </a:solidFill>
                  <a:latin typeface="Tw Cen MT" panose="020B0602020104020603" pitchFamily="34" charset="0"/>
                </a:rPr>
                <a:t>TOTAL</a:t>
              </a:r>
              <a:endParaRPr lang="en-US" b="1" dirty="0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2269294" y="5234393"/>
            <a:ext cx="719639" cy="551197"/>
            <a:chOff x="2269294" y="5234393"/>
            <a:chExt cx="719639" cy="551197"/>
          </a:xfrm>
        </p:grpSpPr>
        <p:sp>
          <p:nvSpPr>
            <p:cNvPr id="225" name="Rectangle 224"/>
            <p:cNvSpPr/>
            <p:nvPr/>
          </p:nvSpPr>
          <p:spPr>
            <a:xfrm>
              <a:off x="2269294" y="5234393"/>
              <a:ext cx="719066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18%</a:t>
              </a:r>
              <a:endParaRPr lang="en-US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269867" y="5455390"/>
              <a:ext cx="719066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COST</a:t>
              </a:r>
              <a:endParaRPr lang="en-US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3879629" y="5225954"/>
            <a:ext cx="720093" cy="559636"/>
            <a:chOff x="3879629" y="5225954"/>
            <a:chExt cx="720093" cy="559636"/>
          </a:xfrm>
        </p:grpSpPr>
        <p:sp>
          <p:nvSpPr>
            <p:cNvPr id="229" name="Rectangle 228"/>
            <p:cNvSpPr/>
            <p:nvPr/>
          </p:nvSpPr>
          <p:spPr>
            <a:xfrm>
              <a:off x="3880656" y="5225954"/>
              <a:ext cx="719066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20%</a:t>
              </a:r>
              <a:endParaRPr lang="en-US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879629" y="5455390"/>
              <a:ext cx="719066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TIME</a:t>
              </a:r>
              <a:endParaRPr lang="en-US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5126681" y="5234393"/>
            <a:ext cx="1097896" cy="556755"/>
            <a:chOff x="5126681" y="5234393"/>
            <a:chExt cx="1097896" cy="556755"/>
          </a:xfrm>
        </p:grpSpPr>
        <p:sp>
          <p:nvSpPr>
            <p:cNvPr id="227" name="Rectangle 226"/>
            <p:cNvSpPr/>
            <p:nvPr/>
          </p:nvSpPr>
          <p:spPr>
            <a:xfrm>
              <a:off x="5126681" y="5460948"/>
              <a:ext cx="1097896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FISIBILITY</a:t>
              </a:r>
              <a:endParaRPr lang="en-US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345337" y="5234393"/>
              <a:ext cx="660585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24%</a:t>
              </a:r>
              <a:endParaRPr lang="en-US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6602321" y="5234393"/>
            <a:ext cx="1070905" cy="697390"/>
            <a:chOff x="6602321" y="5234393"/>
            <a:chExt cx="1070905" cy="697390"/>
          </a:xfrm>
        </p:grpSpPr>
        <p:sp>
          <p:nvSpPr>
            <p:cNvPr id="228" name="Rectangle 227"/>
            <p:cNvSpPr/>
            <p:nvPr/>
          </p:nvSpPr>
          <p:spPr>
            <a:xfrm>
              <a:off x="6602321" y="5601583"/>
              <a:ext cx="1070905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LOCAL DOMAIN</a:t>
              </a:r>
              <a:endParaRPr lang="en-US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771232" y="5234393"/>
              <a:ext cx="660585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24%</a:t>
              </a:r>
              <a:endParaRPr lang="en-US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8725284" y="5225954"/>
            <a:ext cx="906498" cy="565194"/>
            <a:chOff x="8725284" y="5225954"/>
            <a:chExt cx="906498" cy="565194"/>
          </a:xfrm>
        </p:grpSpPr>
        <p:sp>
          <p:nvSpPr>
            <p:cNvPr id="233" name="Rectangle 232"/>
            <p:cNvSpPr/>
            <p:nvPr/>
          </p:nvSpPr>
          <p:spPr>
            <a:xfrm>
              <a:off x="8852232" y="5225954"/>
              <a:ext cx="660585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86%</a:t>
              </a:r>
              <a:endParaRPr lang="en-US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8725284" y="5460948"/>
              <a:ext cx="906498" cy="33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TOTAL</a:t>
              </a:r>
              <a:endParaRPr lang="en-US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56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8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200000">
                                      <p:cBhvr>
                                        <p:cTn id="5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0">
                                      <p:cBhvr>
                                        <p:cTn id="5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250"/>
                            </p:stCondLst>
                            <p:childTnLst>
                              <p:par>
                                <p:cTn id="6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75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375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8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0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0">
                                      <p:cBhvr>
                                        <p:cTn id="10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0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200000">
                                      <p:cBhvr>
                                        <p:cTn id="11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0">
                                      <p:cBhvr>
                                        <p:cTn id="113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75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375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250"/>
                            </p:stCondLst>
                            <p:childTnLst>
                              <p:par>
                                <p:cTn id="159" presetID="8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6000000">
                                      <p:cBhvr>
                                        <p:cTn id="16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0">
                                      <p:cBhvr>
                                        <p:cTn id="16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200000">
                                      <p:cBhvr>
                                        <p:cTn id="16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200000">
                                      <p:cBhvr>
                                        <p:cTn id="166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600000">
                                      <p:cBhvr>
                                        <p:cTn id="16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02" grpId="0"/>
      <p:bldP spid="102" grpId="1"/>
      <p:bldP spid="108" grpId="0"/>
      <p:bldP spid="10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43497"/>
              <a:ext cx="19920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PROJECT SELECTION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13048" y="2367169"/>
            <a:ext cx="8064772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rgbClr val="FEC6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DOCTOR’S CHAMBER </a:t>
            </a:r>
            <a:endParaRPr lang="en-US" sz="6600" b="1" dirty="0" smtClean="0">
              <a:solidFill>
                <a:srgbClr val="FEC6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pPr algn="ctr"/>
            <a:r>
              <a:rPr lang="en-US" sz="6600" b="1" dirty="0" smtClean="0">
                <a:solidFill>
                  <a:srgbClr val="FEC6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INFORMATION</a:t>
            </a:r>
            <a:endParaRPr lang="en-US" sz="66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651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1079FD4E-778D-428A-B08F-1B97893971C7}"/>
              </a:ext>
            </a:extLst>
          </p:cNvPr>
          <p:cNvSpPr/>
          <p:nvPr/>
        </p:nvSpPr>
        <p:spPr>
          <a:xfrm>
            <a:off x="1184133" y="0"/>
            <a:ext cx="9961092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="" xmlns:a16="http://schemas.microsoft.com/office/drawing/2014/main" id="{67DB4514-65BA-420D-BBB3-CCF0A5B397CB}"/>
              </a:ext>
            </a:extLst>
          </p:cNvPr>
          <p:cNvSpPr/>
          <p:nvPr/>
        </p:nvSpPr>
        <p:spPr>
          <a:xfrm>
            <a:off x="9976825" y="2337440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86CE46E-7143-4535-BF09-36D36B082851}"/>
              </a:ext>
            </a:extLst>
          </p:cNvPr>
          <p:cNvSpPr txBox="1"/>
          <p:nvPr/>
        </p:nvSpPr>
        <p:spPr>
          <a:xfrm rot="16200000">
            <a:off x="9809687" y="3343498"/>
            <a:ext cx="199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CONCEPT MAPPING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="" xmlns:a16="http://schemas.microsoft.com/office/drawing/2014/main" id="{4E9D2CC3-AE8C-4CF7-AC14-0BF3748D6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78025" y="3247473"/>
            <a:ext cx="530600" cy="5306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Donut 2"/>
          <p:cNvSpPr/>
          <p:nvPr/>
        </p:nvSpPr>
        <p:spPr>
          <a:xfrm>
            <a:off x="5284600" y="2337438"/>
            <a:ext cx="1680936" cy="1680936"/>
          </a:xfrm>
          <a:prstGeom prst="donut">
            <a:avLst>
              <a:gd name="adj" fmla="val 494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1292" y="2746854"/>
            <a:ext cx="1627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DOCTOR’S CHAMBER</a:t>
            </a:r>
            <a:endParaRPr lang="en-US" sz="2400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39967" y="602746"/>
            <a:ext cx="2022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APPOINMENT CELL #</a:t>
            </a:r>
            <a:endParaRPr lang="en-US" sz="16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66291" y="2395557"/>
            <a:ext cx="957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DEGREE</a:t>
            </a:r>
            <a:endParaRPr lang="en-US" sz="16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44599" y="4273644"/>
            <a:ext cx="1176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SPECIALIST</a:t>
            </a:r>
            <a:endParaRPr lang="en-US" sz="16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88377" y="5200325"/>
            <a:ext cx="913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PICTURE</a:t>
            </a:r>
            <a:endParaRPr lang="en-US" sz="16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82499" y="4272570"/>
            <a:ext cx="152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MEETING TIME</a:t>
            </a:r>
            <a:endParaRPr lang="en-US" sz="16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9967" y="3363441"/>
            <a:ext cx="1725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LICENCE NUMBER</a:t>
            </a:r>
            <a:endParaRPr lang="en-US" sz="16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67064" y="5278374"/>
            <a:ext cx="660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CITY</a:t>
            </a:r>
            <a:endParaRPr lang="en-US" sz="16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39967" y="2452690"/>
            <a:ext cx="1644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HOSPITAL NAME</a:t>
            </a:r>
            <a:endParaRPr lang="en-US" sz="16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75156" y="6086836"/>
            <a:ext cx="1954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TEACHER OR NOT</a:t>
            </a:r>
            <a:endParaRPr lang="en-US" sz="16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5829" y="6068660"/>
            <a:ext cx="190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EXPERIENCE YEAR</a:t>
            </a:r>
            <a:endParaRPr lang="en-US" sz="16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86134" y="1544045"/>
            <a:ext cx="1802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DOCTOR’S NAME</a:t>
            </a:r>
            <a:endParaRPr lang="en-US" sz="16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76155" y="3344815"/>
            <a:ext cx="1674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WORKING DAY</a:t>
            </a:r>
            <a:endParaRPr lang="en-US" sz="16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6033" y="602794"/>
            <a:ext cx="2066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HOSPITAL ADDRESS</a:t>
            </a:r>
            <a:endParaRPr lang="en-US" sz="16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56032" y="1452149"/>
            <a:ext cx="2066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CHARGING AMOUNT</a:t>
            </a:r>
            <a:endParaRPr lang="en-US" sz="16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cxnSp>
        <p:nvCxnSpPr>
          <p:cNvPr id="89" name="Straight Connector 88"/>
          <p:cNvCxnSpPr>
            <a:stCxn id="3" idx="1"/>
            <a:endCxn id="53" idx="3"/>
          </p:cNvCxnSpPr>
          <p:nvPr/>
        </p:nvCxnSpPr>
        <p:spPr>
          <a:xfrm flipH="1" flipV="1">
            <a:off x="3988459" y="1713322"/>
            <a:ext cx="1542308" cy="870283"/>
          </a:xfrm>
          <a:prstGeom prst="line">
            <a:avLst/>
          </a:prstGeom>
          <a:ln w="3810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" idx="1"/>
            <a:endCxn id="42" idx="3"/>
          </p:cNvCxnSpPr>
          <p:nvPr/>
        </p:nvCxnSpPr>
        <p:spPr>
          <a:xfrm flipH="1">
            <a:off x="3884035" y="2583605"/>
            <a:ext cx="1646732" cy="38362"/>
          </a:xfrm>
          <a:prstGeom prst="line">
            <a:avLst/>
          </a:prstGeom>
          <a:ln w="3810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3" idx="1"/>
            <a:endCxn id="6" idx="3"/>
          </p:cNvCxnSpPr>
          <p:nvPr/>
        </p:nvCxnSpPr>
        <p:spPr>
          <a:xfrm flipH="1" flipV="1">
            <a:off x="4262026" y="772023"/>
            <a:ext cx="1268741" cy="1811582"/>
          </a:xfrm>
          <a:prstGeom prst="line">
            <a:avLst/>
          </a:prstGeom>
          <a:ln w="3810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" idx="1"/>
            <a:endCxn id="40" idx="3"/>
          </p:cNvCxnSpPr>
          <p:nvPr/>
        </p:nvCxnSpPr>
        <p:spPr>
          <a:xfrm flipH="1">
            <a:off x="3965490" y="3162353"/>
            <a:ext cx="1345802" cy="370365"/>
          </a:xfrm>
          <a:prstGeom prst="line">
            <a:avLst/>
          </a:prstGeom>
          <a:ln w="3810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" idx="1"/>
            <a:endCxn id="36" idx="3"/>
          </p:cNvCxnSpPr>
          <p:nvPr/>
        </p:nvCxnSpPr>
        <p:spPr>
          <a:xfrm flipH="1">
            <a:off x="3421514" y="3162353"/>
            <a:ext cx="1889778" cy="1280568"/>
          </a:xfrm>
          <a:prstGeom prst="line">
            <a:avLst/>
          </a:prstGeom>
          <a:ln w="3810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" idx="3"/>
            <a:endCxn id="46" idx="3"/>
          </p:cNvCxnSpPr>
          <p:nvPr/>
        </p:nvCxnSpPr>
        <p:spPr>
          <a:xfrm flipH="1">
            <a:off x="4190544" y="3772207"/>
            <a:ext cx="1340223" cy="2465730"/>
          </a:xfrm>
          <a:prstGeom prst="line">
            <a:avLst/>
          </a:prstGeom>
          <a:ln w="3810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41" idx="3"/>
          </p:cNvCxnSpPr>
          <p:nvPr/>
        </p:nvCxnSpPr>
        <p:spPr>
          <a:xfrm flipH="1">
            <a:off x="2927206" y="3772205"/>
            <a:ext cx="2603561" cy="1675446"/>
          </a:xfrm>
          <a:prstGeom prst="line">
            <a:avLst/>
          </a:prstGeom>
          <a:ln w="3810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" idx="7"/>
            <a:endCxn id="68" idx="1"/>
          </p:cNvCxnSpPr>
          <p:nvPr/>
        </p:nvCxnSpPr>
        <p:spPr>
          <a:xfrm flipV="1">
            <a:off x="6719369" y="772071"/>
            <a:ext cx="936664" cy="1811534"/>
          </a:xfrm>
          <a:prstGeom prst="line">
            <a:avLst/>
          </a:prstGeom>
          <a:ln w="3810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74" idx="1"/>
          </p:cNvCxnSpPr>
          <p:nvPr/>
        </p:nvCxnSpPr>
        <p:spPr>
          <a:xfrm flipV="1">
            <a:off x="6708130" y="1621426"/>
            <a:ext cx="947902" cy="943408"/>
          </a:xfrm>
          <a:prstGeom prst="line">
            <a:avLst/>
          </a:prstGeom>
          <a:ln w="3810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3" idx="6"/>
            <a:endCxn id="35" idx="1"/>
          </p:cNvCxnSpPr>
          <p:nvPr/>
        </p:nvCxnSpPr>
        <p:spPr>
          <a:xfrm flipV="1">
            <a:off x="6965536" y="2564834"/>
            <a:ext cx="1800755" cy="613072"/>
          </a:xfrm>
          <a:prstGeom prst="line">
            <a:avLst/>
          </a:prstGeom>
          <a:ln w="3810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58" idx="1"/>
          </p:cNvCxnSpPr>
          <p:nvPr/>
        </p:nvCxnSpPr>
        <p:spPr>
          <a:xfrm>
            <a:off x="6976775" y="3188459"/>
            <a:ext cx="1199380" cy="325633"/>
          </a:xfrm>
          <a:prstGeom prst="line">
            <a:avLst/>
          </a:prstGeom>
          <a:ln w="3810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992228" y="3175538"/>
            <a:ext cx="1269449" cy="1266309"/>
          </a:xfrm>
          <a:prstGeom prst="line">
            <a:avLst/>
          </a:prstGeom>
          <a:ln w="3810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3" idx="5"/>
            <a:endCxn id="37" idx="1"/>
          </p:cNvCxnSpPr>
          <p:nvPr/>
        </p:nvCxnSpPr>
        <p:spPr>
          <a:xfrm>
            <a:off x="6719369" y="3772207"/>
            <a:ext cx="2069008" cy="1597395"/>
          </a:xfrm>
          <a:prstGeom prst="line">
            <a:avLst/>
          </a:prstGeom>
          <a:ln w="3810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endCxn id="45" idx="1"/>
          </p:cNvCxnSpPr>
          <p:nvPr/>
        </p:nvCxnSpPr>
        <p:spPr>
          <a:xfrm>
            <a:off x="6719292" y="3775459"/>
            <a:ext cx="1155864" cy="2480654"/>
          </a:xfrm>
          <a:prstGeom prst="line">
            <a:avLst/>
          </a:prstGeom>
          <a:ln w="3810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35" grpId="0"/>
      <p:bldP spid="36" grpId="0"/>
      <p:bldP spid="37" grpId="0"/>
      <p:bldP spid="39" grpId="0"/>
      <p:bldP spid="40" grpId="0"/>
      <p:bldP spid="41" grpId="0"/>
      <p:bldP spid="42" grpId="0"/>
      <p:bldP spid="45" grpId="0"/>
      <p:bldP spid="46" grpId="0"/>
      <p:bldP spid="53" grpId="0"/>
      <p:bldP spid="58" grpId="0"/>
      <p:bldP spid="68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0"/>
                </a:rPr>
                <a:t>REQUIRMENT ANALYSIS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7277CEC9-24C9-4B1D-964A-A216786A7724}"/>
              </a:ext>
            </a:extLst>
          </p:cNvPr>
          <p:cNvCxnSpPr/>
          <p:nvPr/>
        </p:nvCxnSpPr>
        <p:spPr>
          <a:xfrm>
            <a:off x="3634988" y="2273744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F1840EDE-DF70-433F-86FE-A402BC5C2DDE}"/>
              </a:ext>
            </a:extLst>
          </p:cNvPr>
          <p:cNvGrpSpPr/>
          <p:nvPr/>
        </p:nvGrpSpPr>
        <p:grpSpPr>
          <a:xfrm>
            <a:off x="3423894" y="2168197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/>
          <p:nvPr/>
        </p:nvCxnSpPr>
        <p:spPr>
          <a:xfrm>
            <a:off x="5782707" y="2273744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E76B67BC-401F-4EA8-8CBE-EEB8DFAA45A7}"/>
              </a:ext>
            </a:extLst>
          </p:cNvPr>
          <p:cNvGrpSpPr/>
          <p:nvPr/>
        </p:nvGrpSpPr>
        <p:grpSpPr>
          <a:xfrm>
            <a:off x="5601901" y="2168197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590AD362-84BB-49C7-8C91-CDB895729924}"/>
              </a:ext>
            </a:extLst>
          </p:cNvPr>
          <p:cNvGrpSpPr/>
          <p:nvPr/>
        </p:nvGrpSpPr>
        <p:grpSpPr>
          <a:xfrm>
            <a:off x="7719332" y="2168197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895C2AE9-E6EE-4572-8B9B-0A1C8899D6FE}"/>
              </a:ext>
            </a:extLst>
          </p:cNvPr>
          <p:cNvSpPr txBox="1"/>
          <p:nvPr/>
        </p:nvSpPr>
        <p:spPr>
          <a:xfrm>
            <a:off x="2538667" y="3218826"/>
            <a:ext cx="228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SERVER PC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NET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2386267" y="2521856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HARDWARE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FB0129A-D09E-4693-96AE-20F4A2C31E42}"/>
              </a:ext>
            </a:extLst>
          </p:cNvPr>
          <p:cNvSpPr txBox="1"/>
          <p:nvPr/>
        </p:nvSpPr>
        <p:spPr>
          <a:xfrm>
            <a:off x="4766410" y="3259650"/>
            <a:ext cx="18497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ANDROID STUDIO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EMULATOR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JAVA RUN TIME ENVIRONMENT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MYSQL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SERVER SIDE LANGUAGE (PHP)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BROWSER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B58D17C2-3595-44AD-9D77-27C29A8030BC}"/>
              </a:ext>
            </a:extLst>
          </p:cNvPr>
          <p:cNvSpPr txBox="1"/>
          <p:nvPr/>
        </p:nvSpPr>
        <p:spPr>
          <a:xfrm>
            <a:off x="4575177" y="2521856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SOFTWARE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B60C2261-B057-44FB-B300-F0F52E3F90C0}"/>
              </a:ext>
            </a:extLst>
          </p:cNvPr>
          <p:cNvSpPr txBox="1"/>
          <p:nvPr/>
        </p:nvSpPr>
        <p:spPr>
          <a:xfrm>
            <a:off x="7253209" y="3194734"/>
            <a:ext cx="184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HOSPITAL SURVEY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6704316" y="2521856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OTHER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2891600" y="267368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xmlns="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91C1607-C8B7-4B99-9DC5-3321A9E92D49}"/>
              </a:ext>
            </a:extLst>
          </p:cNvPr>
          <p:cNvGrpSpPr/>
          <p:nvPr/>
        </p:nvGrpSpPr>
        <p:grpSpPr>
          <a:xfrm>
            <a:off x="5069607" y="270387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xmlns="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xmlns="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xmlns="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A807BE1-996E-4364-AC05-CAC8C826377C}"/>
              </a:ext>
            </a:extLst>
          </p:cNvPr>
          <p:cNvGrpSpPr/>
          <p:nvPr/>
        </p:nvGrpSpPr>
        <p:grpSpPr>
          <a:xfrm>
            <a:off x="7187038" y="267368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xmlns="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xmlns="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46856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75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1"/>
      <p:bldP spid="110" grpId="0"/>
      <p:bldP spid="113" grpId="0"/>
      <p:bldP spid="114" grpId="0"/>
      <p:bldP spid="117" grpId="0"/>
      <p:bldP spid="1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343498"/>
              <a:ext cx="19920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STORY BOARDING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65" y="1600200"/>
            <a:ext cx="6610350" cy="5257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8000" y="762000"/>
            <a:ext cx="588645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5969"/>
                </a:solidFill>
                <a:latin typeface="Tw Cen MT" pitchFamily="34" charset="0"/>
              </a:rPr>
              <a:t>TWO DAYS AGO</a:t>
            </a:r>
          </a:p>
        </p:txBody>
      </p:sp>
    </p:spTree>
    <p:extLst>
      <p:ext uri="{BB962C8B-B14F-4D97-AF65-F5344CB8AC3E}">
        <p14:creationId xmlns:p14="http://schemas.microsoft.com/office/powerpoint/2010/main" val="282156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366</Words>
  <Application>Microsoft Office PowerPoint</Application>
  <PresentationFormat>Custom</PresentationFormat>
  <Paragraphs>138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Sifat</cp:lastModifiedBy>
  <cp:revision>135</cp:revision>
  <dcterms:created xsi:type="dcterms:W3CDTF">2017-01-05T13:17:27Z</dcterms:created>
  <dcterms:modified xsi:type="dcterms:W3CDTF">2018-11-21T10:41:13Z</dcterms:modified>
</cp:coreProperties>
</file>