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0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F7A-CC09-4F48-8116-4E0C035FA385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AA1B-8D8A-46CF-B8F5-65A7DD46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Java servlet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web server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1 app server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tầng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1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1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 web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http client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database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http server.</a:t>
            </a:r>
          </a:p>
          <a:p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servlet,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thu</a:t>
            </a:r>
            <a:r>
              <a:rPr lang="en-US" sz="1800" dirty="0" smtClean="0"/>
              <a:t> </a:t>
            </a:r>
            <a:r>
              <a:rPr lang="en-US" sz="1800" dirty="0" err="1" smtClean="0"/>
              <a:t>thập</a:t>
            </a:r>
            <a:r>
              <a:rPr lang="en-US" sz="1800" dirty="0" smtClean="0"/>
              <a:t> input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các</a:t>
            </a:r>
            <a:r>
              <a:rPr lang="en-US" sz="1800" dirty="0" smtClean="0"/>
              <a:t> form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r>
              <a:rPr lang="en-US" sz="1800" dirty="0" smtClean="0"/>
              <a:t> web, </a:t>
            </a:r>
            <a:r>
              <a:rPr lang="en-US" sz="1800" dirty="0" err="1" smtClean="0"/>
              <a:t>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thị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1 database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r>
              <a:rPr lang="en-US" sz="1800" dirty="0" smtClean="0"/>
              <a:t> web </a:t>
            </a:r>
            <a:r>
              <a:rPr lang="en-US" sz="1800" dirty="0" err="1" smtClean="0"/>
              <a:t>động</a:t>
            </a:r>
            <a:endParaRPr lang="en-US" sz="1800" dirty="0" smtClean="0"/>
          </a:p>
          <a:p>
            <a:r>
              <a:rPr lang="en-US" sz="1800" dirty="0" smtClean="0"/>
              <a:t>Java servlets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lớp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java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web server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hỗ</a:t>
            </a:r>
            <a:r>
              <a:rPr lang="en-US" sz="1800" dirty="0" smtClean="0"/>
              <a:t> </a:t>
            </a:r>
            <a:r>
              <a:rPr lang="en-US" sz="1800" dirty="0" err="1" smtClean="0"/>
              <a:t>trợ</a:t>
            </a:r>
            <a:r>
              <a:rPr lang="en-US" sz="1800" dirty="0" smtClean="0"/>
              <a:t> java servlets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78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servlets?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1"/>
            <a:ext cx="7772400" cy="3491878"/>
          </a:xfrm>
        </p:spPr>
      </p:pic>
    </p:spTree>
    <p:extLst>
      <p:ext uri="{BB962C8B-B14F-4D97-AF65-F5344CB8AC3E}">
        <p14:creationId xmlns:p14="http://schemas.microsoft.com/office/powerpoint/2010/main" val="8504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thị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1 http form </a:t>
            </a:r>
            <a:r>
              <a:rPr lang="en-US" sz="1800" dirty="0" err="1" smtClean="0"/>
              <a:t>trên</a:t>
            </a:r>
            <a:r>
              <a:rPr lang="en-US" sz="1800" dirty="0" smtClean="0"/>
              <a:t> 1 </a:t>
            </a:r>
            <a:r>
              <a:rPr lang="en-US" sz="1800" dirty="0" err="1" smtClean="0"/>
              <a:t>trang</a:t>
            </a:r>
            <a:r>
              <a:rPr lang="en-US" sz="1800" dirty="0" smtClean="0"/>
              <a:t> web; </a:t>
            </a:r>
            <a:r>
              <a:rPr lang="en-US" sz="1800" dirty="0" err="1" smtClean="0"/>
              <a:t>từ</a:t>
            </a:r>
            <a:r>
              <a:rPr lang="en-US" sz="1800" dirty="0" smtClean="0"/>
              <a:t> 1 applet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1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custom </a:t>
            </a:r>
            <a:r>
              <a:rPr lang="en-US" sz="1800" dirty="0" err="1" smtClean="0"/>
              <a:t>từ</a:t>
            </a:r>
            <a:r>
              <a:rPr lang="en-US" sz="1800" dirty="0" smtClean="0"/>
              <a:t> http client</a:t>
            </a:r>
          </a:p>
          <a:p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http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cookie,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media</a:t>
            </a:r>
          </a:p>
          <a:p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lí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endParaRPr lang="en-US" sz="1800" dirty="0" smtClean="0"/>
          </a:p>
          <a:p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thị</a:t>
            </a:r>
            <a:r>
              <a:rPr lang="en-US" sz="1800" dirty="0" smtClean="0"/>
              <a:t> (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 :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) 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client (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).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: text ( html or xml ) , </a:t>
            </a:r>
            <a:r>
              <a:rPr lang="en-US" sz="1800" dirty="0" err="1" smtClean="0"/>
              <a:t>nhị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(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GIF), excel…</a:t>
            </a:r>
          </a:p>
          <a:p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phản</a:t>
            </a:r>
            <a:r>
              <a:rPr lang="en-US" sz="1800" dirty="0" smtClean="0"/>
              <a:t> </a:t>
            </a:r>
            <a:r>
              <a:rPr lang="en-US" sz="1800" dirty="0" err="1" smtClean="0"/>
              <a:t>hồi</a:t>
            </a:r>
            <a:r>
              <a:rPr lang="en-US" sz="1800" dirty="0" smtClean="0"/>
              <a:t> http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client (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),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,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cookie </a:t>
            </a:r>
            <a:r>
              <a:rPr lang="en-US" sz="1800" dirty="0" err="1" smtClean="0"/>
              <a:t>và</a:t>
            </a:r>
            <a:r>
              <a:rPr lang="en-US" sz="1800" dirty="0" smtClean="0"/>
              <a:t> caching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,…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9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trong</a:t>
            </a:r>
            <a:r>
              <a:rPr lang="en-US" dirty="0" smtClean="0"/>
              <a:t>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servlets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</a:t>
            </a:r>
            <a:r>
              <a:rPr lang="en-US" sz="1800" dirty="0" err="1" smtClean="0"/>
              <a:t>javax.servlet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javax.servlet.http</a:t>
            </a:r>
            <a:r>
              <a:rPr lang="en-US" sz="1800" dirty="0" smtClean="0"/>
              <a:t>.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lớp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java </a:t>
            </a:r>
            <a:r>
              <a:rPr lang="en-US" sz="1800" dirty="0" err="1" smtClean="0"/>
              <a:t>serlet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JSP</a:t>
            </a:r>
          </a:p>
          <a:p>
            <a:r>
              <a:rPr lang="en-US" sz="1800" dirty="0" smtClean="0"/>
              <a:t>Java servlet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lớp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java.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servlet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classpath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bạn</a:t>
            </a:r>
            <a:r>
              <a:rPr lang="en-US" sz="1800" dirty="0" smtClean="0"/>
              <a:t>,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servlet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JDK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kì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976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Servlet</vt:lpstr>
      <vt:lpstr>Servlet là gì?</vt:lpstr>
      <vt:lpstr>Cấu trúc của servlets?</vt:lpstr>
      <vt:lpstr>Nhiệm vụ của servlets</vt:lpstr>
      <vt:lpstr>Package trong servlets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Luu Hoai Anh</dc:creator>
  <cp:lastModifiedBy>Luu Hoai Anh</cp:lastModifiedBy>
  <cp:revision>15</cp:revision>
  <dcterms:created xsi:type="dcterms:W3CDTF">2017-09-21T15:05:49Z</dcterms:created>
  <dcterms:modified xsi:type="dcterms:W3CDTF">2017-09-21T15:27:46Z</dcterms:modified>
</cp:coreProperties>
</file>