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90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577-48C2-470C-A331-1138A7299C2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5418-1F15-4CBB-A177-7ACB2B9D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577-48C2-470C-A331-1138A7299C2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5418-1F15-4CBB-A177-7ACB2B9D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577-48C2-470C-A331-1138A7299C2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5418-1F15-4CBB-A177-7ACB2B9D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3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577-48C2-470C-A331-1138A7299C2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5418-1F15-4CBB-A177-7ACB2B9D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4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577-48C2-470C-A331-1138A7299C2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5418-1F15-4CBB-A177-7ACB2B9D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2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577-48C2-470C-A331-1138A7299C2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5418-1F15-4CBB-A177-7ACB2B9D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577-48C2-470C-A331-1138A7299C2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5418-1F15-4CBB-A177-7ACB2B9D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4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577-48C2-470C-A331-1138A7299C2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5418-1F15-4CBB-A177-7ACB2B9D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2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577-48C2-470C-A331-1138A7299C2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5418-1F15-4CBB-A177-7ACB2B9D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9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577-48C2-470C-A331-1138A7299C2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5418-1F15-4CBB-A177-7ACB2B9D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9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577-48C2-470C-A331-1138A7299C2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5418-1F15-4CBB-A177-7ACB2B9D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8A577-48C2-470C-A331-1138A7299C2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5418-1F15-4CBB-A177-7ACB2B9D6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9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5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JavaSe</a:t>
            </a:r>
            <a:r>
              <a:rPr lang="en-US" sz="1800" dirty="0" smtClean="0"/>
              <a:t> </a:t>
            </a:r>
            <a:r>
              <a:rPr lang="en-US" sz="1800" dirty="0" err="1" smtClean="0"/>
              <a:t>rver</a:t>
            </a:r>
            <a:r>
              <a:rPr lang="en-US" sz="1800" dirty="0" smtClean="0"/>
              <a:t> </a:t>
            </a:r>
            <a:r>
              <a:rPr lang="en-US" sz="1800" dirty="0"/>
              <a:t>Pages (JSP</a:t>
            </a:r>
            <a:r>
              <a:rPr lang="en-US" sz="1800" dirty="0" smtClean="0"/>
              <a:t>) </a:t>
            </a:r>
            <a:r>
              <a:rPr lang="vi-VN" sz="1800" dirty="0"/>
              <a:t>giúp các lập trình viên chèn java code vào trong các HTML page bằng việc sử dụng các JSP tag đặc biệt, hầu hết bắt đầu với &lt;% và kết thúc với </a:t>
            </a:r>
            <a:r>
              <a:rPr lang="vi-VN" sz="1800" dirty="0" smtClean="0"/>
              <a:t>%&gt;.</a:t>
            </a:r>
            <a:endParaRPr lang="en-US" sz="1800" dirty="0" smtClean="0"/>
          </a:p>
          <a:p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JavaServer</a:t>
            </a:r>
            <a:r>
              <a:rPr lang="en-US" sz="1800" dirty="0"/>
              <a:t> Pages (JSP)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Java </a:t>
            </a:r>
            <a:r>
              <a:rPr lang="en-US" sz="1800" dirty="0" smtClean="0"/>
              <a:t>Servlet.</a:t>
            </a:r>
          </a:p>
          <a:p>
            <a:r>
              <a:rPr lang="en-US" sz="1800" dirty="0" err="1" smtClean="0"/>
              <a:t>Viết</a:t>
            </a:r>
            <a:r>
              <a:rPr lang="en-US" sz="1800" dirty="0" smtClean="0"/>
              <a:t> JSPs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text file </a:t>
            </a:r>
            <a:r>
              <a:rPr lang="en-US" sz="1800" dirty="0" err="1" smtClean="0"/>
              <a:t>mà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nối</a:t>
            </a:r>
            <a:r>
              <a:rPr lang="en-US" sz="1800" dirty="0" smtClean="0"/>
              <a:t> html code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err="1" smtClean="0"/>
              <a:t>xhtml</a:t>
            </a:r>
            <a:r>
              <a:rPr lang="en-US" sz="1800" dirty="0" smtClean="0"/>
              <a:t> code 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jsp</a:t>
            </a:r>
            <a:r>
              <a:rPr lang="en-US" sz="1800" dirty="0" smtClean="0"/>
              <a:t> action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câu</a:t>
            </a:r>
            <a:r>
              <a:rPr lang="en-US" sz="1800" dirty="0" smtClean="0"/>
              <a:t> </a:t>
            </a:r>
            <a:r>
              <a:rPr lang="en-US" sz="1800" dirty="0" err="1" smtClean="0"/>
              <a:t>lệnh</a:t>
            </a:r>
            <a:r>
              <a:rPr lang="en-US" sz="1800" dirty="0" smtClean="0"/>
              <a:t> </a:t>
            </a:r>
            <a:r>
              <a:rPr lang="en-US" sz="1800" dirty="0" err="1" smtClean="0"/>
              <a:t>jsp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nhúng</a:t>
            </a:r>
            <a:endParaRPr lang="en-US" sz="1800" dirty="0" smtClean="0"/>
          </a:p>
          <a:p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JSP 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thu</a:t>
            </a:r>
            <a:r>
              <a:rPr lang="en-US" sz="1800" dirty="0" smtClean="0"/>
              <a:t> </a:t>
            </a:r>
            <a:r>
              <a:rPr lang="en-US" sz="1800" dirty="0" err="1" smtClean="0"/>
              <a:t>thập</a:t>
            </a:r>
            <a:r>
              <a:rPr lang="en-US" sz="1800" dirty="0" smtClean="0"/>
              <a:t> input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dùng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qua </a:t>
            </a:r>
            <a:r>
              <a:rPr lang="en-US" sz="1800" dirty="0" err="1" smtClean="0"/>
              <a:t>các</a:t>
            </a:r>
            <a:r>
              <a:rPr lang="en-US" sz="1800" dirty="0" smtClean="0"/>
              <a:t> webpage form,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bày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record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DB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err="1" smtClean="0"/>
              <a:t>đăng</a:t>
            </a:r>
            <a:r>
              <a:rPr lang="en-US" sz="1800" dirty="0" smtClean="0"/>
              <a:t> </a:t>
            </a:r>
            <a:r>
              <a:rPr lang="en-US" sz="1800" dirty="0" err="1" smtClean="0"/>
              <a:t>kí</a:t>
            </a:r>
            <a:r>
              <a:rPr lang="en-US" sz="1800" dirty="0" smtClean="0"/>
              <a:t> </a:t>
            </a:r>
            <a:r>
              <a:rPr lang="en-US" sz="1800" dirty="0" err="1" smtClean="0"/>
              <a:t>quyền</a:t>
            </a:r>
            <a:r>
              <a:rPr lang="en-US" sz="1800" dirty="0" smtClean="0"/>
              <a:t> </a:t>
            </a:r>
            <a:r>
              <a:rPr lang="en-US" sz="1800" dirty="0" err="1" smtClean="0"/>
              <a:t>ưu</a:t>
            </a:r>
            <a:r>
              <a:rPr lang="en-US" sz="1800" dirty="0" smtClean="0"/>
              <a:t> </a:t>
            </a:r>
            <a:r>
              <a:rPr lang="en-US" sz="1800" dirty="0" err="1" smtClean="0"/>
              <a:t>tiên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dùng</a:t>
            </a:r>
            <a:r>
              <a:rPr lang="en-US" sz="1800" dirty="0" smtClean="0"/>
              <a:t>, </a:t>
            </a:r>
            <a:r>
              <a:rPr lang="en-US" sz="1800" dirty="0" err="1" smtClean="0"/>
              <a:t>truy</a:t>
            </a:r>
            <a:r>
              <a:rPr lang="en-US" sz="1800" dirty="0" smtClean="0"/>
              <a:t> </a:t>
            </a:r>
            <a:r>
              <a:rPr lang="en-US" sz="1800" dirty="0" err="1" smtClean="0"/>
              <a:t>vập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thành</a:t>
            </a:r>
            <a:r>
              <a:rPr lang="en-US" sz="1800" dirty="0" smtClean="0"/>
              <a:t> </a:t>
            </a:r>
            <a:r>
              <a:rPr lang="en-US" sz="1800" dirty="0" err="1" smtClean="0"/>
              <a:t>phần</a:t>
            </a:r>
            <a:r>
              <a:rPr lang="en-US" sz="1800" dirty="0" smtClean="0"/>
              <a:t> JavaBeans,…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32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JSP?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Cho </a:t>
            </a:r>
            <a:r>
              <a:rPr lang="en-US" sz="1800" dirty="0" err="1" smtClean="0"/>
              <a:t>phép</a:t>
            </a:r>
            <a:r>
              <a:rPr lang="en-US" sz="1800" dirty="0" smtClean="0"/>
              <a:t> </a:t>
            </a:r>
            <a:r>
              <a:rPr lang="en-US" sz="1800" dirty="0" err="1" smtClean="0"/>
              <a:t>nhúng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phần</a:t>
            </a:r>
            <a:r>
              <a:rPr lang="en-US" sz="1800" dirty="0" smtClean="0"/>
              <a:t> </a:t>
            </a:r>
            <a:r>
              <a:rPr lang="en-US" sz="1800" dirty="0" err="1" smtClean="0"/>
              <a:t>tử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html page </a:t>
            </a:r>
            <a:r>
              <a:rPr lang="en-US" sz="1800" dirty="0" err="1" smtClean="0"/>
              <a:t>thay</a:t>
            </a:r>
            <a:r>
              <a:rPr lang="en-US" sz="1800" dirty="0" smtClean="0"/>
              <a:t> </a:t>
            </a:r>
            <a:r>
              <a:rPr lang="en-US" sz="1800" dirty="0" err="1" smtClean="0"/>
              <a:t>vì</a:t>
            </a:r>
            <a:r>
              <a:rPr lang="en-US" sz="1800" dirty="0" smtClean="0"/>
              <a:t>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Common Gateway Interface file </a:t>
            </a:r>
            <a:r>
              <a:rPr lang="en-US" sz="1800" dirty="0" err="1" smtClean="0"/>
              <a:t>riêng</a:t>
            </a:r>
            <a:r>
              <a:rPr lang="en-US" sz="1800" dirty="0" smtClean="0"/>
              <a:t> </a:t>
            </a:r>
            <a:r>
              <a:rPr lang="en-US" sz="1800" dirty="0" err="1" smtClean="0"/>
              <a:t>biệt</a:t>
            </a:r>
            <a:r>
              <a:rPr lang="en-US" sz="1800" dirty="0" smtClean="0"/>
              <a:t>  </a:t>
            </a:r>
          </a:p>
          <a:p>
            <a:r>
              <a:rPr lang="en-US" sz="1800" dirty="0" smtClean="0"/>
              <a:t>(</a:t>
            </a:r>
            <a:r>
              <a:rPr lang="vi-VN" sz="1800" dirty="0"/>
              <a:t>CGI (Common Gateway Interface) là một bộ thông dịch script cho các web server,là công cụ để chạy các ứng dụng web trên Linux/Unix, còn trên Windows thì có ASP.net. Đây là một phương pháp cho phép giao tiếp giữa server và chương trình nhờ các định dạng đặc tả thông tin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162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So </a:t>
            </a:r>
            <a:r>
              <a:rPr lang="en-US" sz="1800" dirty="0" err="1" smtClean="0"/>
              <a:t>với</a:t>
            </a:r>
            <a:r>
              <a:rPr lang="en-US" sz="1800" dirty="0" smtClean="0"/>
              <a:t> ASP :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phần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viết</a:t>
            </a:r>
            <a:r>
              <a:rPr lang="en-US" sz="1800" dirty="0" smtClean="0"/>
              <a:t>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java,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Visual basic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err="1" smtClean="0"/>
              <a:t>ngôn</a:t>
            </a:r>
            <a:r>
              <a:rPr lang="en-US" sz="1800" dirty="0" smtClean="0"/>
              <a:t> </a:t>
            </a:r>
            <a:r>
              <a:rPr lang="en-US" sz="1800" dirty="0" err="1" smtClean="0"/>
              <a:t>ngữ</a:t>
            </a:r>
            <a:r>
              <a:rPr lang="en-US" sz="1800" dirty="0" smtClean="0"/>
              <a:t> MS </a:t>
            </a:r>
            <a:r>
              <a:rPr lang="en-US" sz="1800" dirty="0" err="1" smtClean="0"/>
              <a:t>khác</a:t>
            </a:r>
            <a:r>
              <a:rPr lang="en-US" sz="1800" dirty="0" smtClean="0"/>
              <a:t>, </a:t>
            </a:r>
            <a:r>
              <a:rPr lang="en-US" sz="1800" dirty="0" err="1" smtClean="0"/>
              <a:t>vì</a:t>
            </a:r>
            <a:r>
              <a:rPr lang="en-US" sz="1800" dirty="0" smtClean="0"/>
              <a:t> </a:t>
            </a:r>
            <a:r>
              <a:rPr lang="en-US" sz="1800" dirty="0" err="1" smtClean="0"/>
              <a:t>thế</a:t>
            </a:r>
            <a:r>
              <a:rPr lang="en-US" sz="1800" dirty="0" smtClean="0"/>
              <a:t> </a:t>
            </a:r>
            <a:r>
              <a:rPr lang="en-US" sz="1800" dirty="0" err="1" smtClean="0"/>
              <a:t>nó</a:t>
            </a:r>
            <a:r>
              <a:rPr lang="en-US" sz="1800" dirty="0" smtClean="0"/>
              <a:t> </a:t>
            </a:r>
            <a:r>
              <a:rPr lang="en-US" sz="1800" dirty="0" err="1" smtClean="0"/>
              <a:t>mạnh</a:t>
            </a:r>
            <a:r>
              <a:rPr lang="en-US" sz="1800" dirty="0" smtClean="0"/>
              <a:t> </a:t>
            </a:r>
            <a:r>
              <a:rPr lang="en-US" sz="1800" dirty="0" err="1" smtClean="0"/>
              <a:t>mẽ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dễ</a:t>
            </a:r>
            <a:r>
              <a:rPr lang="en-US" sz="1800" dirty="0" smtClean="0"/>
              <a:t> </a:t>
            </a:r>
            <a:r>
              <a:rPr lang="en-US" sz="1800" dirty="0" err="1" smtClean="0"/>
              <a:t>dàng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. </a:t>
            </a:r>
            <a:r>
              <a:rPr lang="en-US" sz="1800" dirty="0" err="1" smtClean="0"/>
              <a:t>Nó</a:t>
            </a:r>
            <a:r>
              <a:rPr lang="en-US" sz="1800" dirty="0" smtClean="0"/>
              <a:t> </a:t>
            </a:r>
            <a:r>
              <a:rPr lang="en-US" sz="1800" dirty="0" err="1" smtClean="0"/>
              <a:t>thích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hành</a:t>
            </a:r>
            <a:r>
              <a:rPr lang="en-US" sz="1800" dirty="0" smtClean="0"/>
              <a:t> </a:t>
            </a:r>
            <a:r>
              <a:rPr lang="en-US" sz="1800" dirty="0" err="1" smtClean="0"/>
              <a:t>khác</a:t>
            </a:r>
            <a:r>
              <a:rPr lang="en-US" sz="1800" dirty="0" smtClean="0"/>
              <a:t>,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microsoft</a:t>
            </a:r>
            <a:r>
              <a:rPr lang="en-US" sz="1800" dirty="0" smtClean="0"/>
              <a:t> web server</a:t>
            </a:r>
          </a:p>
          <a:p>
            <a:r>
              <a:rPr lang="en-US" sz="1800" dirty="0" smtClean="0"/>
              <a:t>So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: java script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tạo</a:t>
            </a:r>
            <a:r>
              <a:rPr lang="en-US" sz="1800" dirty="0" smtClean="0"/>
              <a:t> html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r>
              <a:rPr lang="en-US" sz="1800" dirty="0" smtClean="0"/>
              <a:t> client </a:t>
            </a:r>
            <a:r>
              <a:rPr lang="en-US" sz="1800" dirty="0" err="1" smtClean="0"/>
              <a:t>nhưng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r>
              <a:rPr lang="en-US" sz="1800" dirty="0" smtClean="0"/>
              <a:t> </a:t>
            </a:r>
            <a:r>
              <a:rPr lang="en-US" sz="1800" dirty="0" err="1" smtClean="0"/>
              <a:t>tương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tác</a:t>
            </a:r>
            <a:r>
              <a:rPr lang="en-US" sz="1800" dirty="0" smtClean="0"/>
              <a:t> </a:t>
            </a:r>
            <a:r>
              <a:rPr lang="en-US" sz="1800" dirty="0" err="1" smtClean="0"/>
              <a:t>khó</a:t>
            </a:r>
            <a:r>
              <a:rPr lang="en-US" sz="1800" dirty="0" smtClean="0"/>
              <a:t> </a:t>
            </a:r>
            <a:r>
              <a:rPr lang="en-US" sz="1800" dirty="0" err="1" smtClean="0"/>
              <a:t>khăn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web server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tác</a:t>
            </a:r>
            <a:r>
              <a:rPr lang="en-US" sz="1800" dirty="0" smtClean="0"/>
              <a:t> </a:t>
            </a:r>
            <a:r>
              <a:rPr lang="en-US" sz="1800" dirty="0" err="1" smtClean="0"/>
              <a:t>vụ</a:t>
            </a:r>
            <a:r>
              <a:rPr lang="en-US" sz="1800" dirty="0" smtClean="0"/>
              <a:t> </a:t>
            </a:r>
            <a:r>
              <a:rPr lang="en-US" sz="1800" dirty="0" err="1" smtClean="0"/>
              <a:t>phức</a:t>
            </a:r>
            <a:r>
              <a:rPr lang="en-US" sz="1800" dirty="0" smtClean="0"/>
              <a:t> </a:t>
            </a:r>
            <a:r>
              <a:rPr lang="en-US" sz="1800" dirty="0" err="1" smtClean="0"/>
              <a:t>tạp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truy</a:t>
            </a:r>
            <a:r>
              <a:rPr lang="en-US" sz="1800" dirty="0" smtClean="0"/>
              <a:t> </a:t>
            </a:r>
            <a:r>
              <a:rPr lang="en-US" sz="1800" dirty="0" err="1" smtClean="0"/>
              <a:t>cập</a:t>
            </a:r>
            <a:r>
              <a:rPr lang="en-US" sz="1800" dirty="0" smtClean="0"/>
              <a:t> database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xử</a:t>
            </a:r>
            <a:r>
              <a:rPr lang="en-US" sz="1800" dirty="0" smtClean="0"/>
              <a:t> </a:t>
            </a:r>
            <a:r>
              <a:rPr lang="en-US" sz="1800" dirty="0" err="1" smtClean="0"/>
              <a:t>lí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ảnh</a:t>
            </a:r>
            <a:r>
              <a:rPr lang="en-US" sz="1800" dirty="0" smtClean="0"/>
              <a:t>…</a:t>
            </a:r>
          </a:p>
          <a:p>
            <a:r>
              <a:rPr lang="en-US" sz="1800" dirty="0" smtClean="0"/>
              <a:t>So </a:t>
            </a:r>
            <a:r>
              <a:rPr lang="en-US" sz="1800" dirty="0" err="1" smtClean="0"/>
              <a:t>với</a:t>
            </a:r>
            <a:r>
              <a:rPr lang="en-US" sz="1800" dirty="0" smtClean="0"/>
              <a:t> static html : html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</a:t>
            </a:r>
            <a:r>
              <a:rPr lang="en-US" sz="1800" dirty="0" err="1" smtClean="0"/>
              <a:t>thường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chứa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</a:t>
            </a:r>
            <a:r>
              <a:rPr lang="en-US" sz="1800" dirty="0" err="1" smtClean="0"/>
              <a:t>động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896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JSP </a:t>
            </a:r>
            <a:r>
              <a:rPr lang="en-US" dirty="0" err="1" smtClean="0"/>
              <a:t>và</a:t>
            </a:r>
            <a:r>
              <a:rPr lang="en-US" dirty="0" smtClean="0"/>
              <a:t> Servlet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784309"/>
              </p:ext>
            </p:extLst>
          </p:nvPr>
        </p:nvGraphicFramePr>
        <p:xfrm>
          <a:off x="457200" y="9906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Servlet</a:t>
                      </a:r>
                      <a:endParaRPr lang="en-US" dirty="0"/>
                    </a:p>
                  </a:txBody>
                  <a:tcPr/>
                </a:tc>
              </a:tr>
              <a:tr h="185928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đại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trang</a:t>
                      </a:r>
                      <a:r>
                        <a:rPr lang="en-US" baseline="0" dirty="0" smtClean="0"/>
                        <a:t> web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nằm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r>
                        <a:rPr lang="en-US" baseline="0" dirty="0" smtClean="0"/>
                        <a:t> servlets.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mở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rộng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servlet </a:t>
                      </a:r>
                      <a:r>
                        <a:rPr lang="en-US" baseline="0" dirty="0" err="1" smtClean="0"/>
                        <a:t>để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nỗ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triển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trình</a:t>
                      </a:r>
                      <a:r>
                        <a:rPr lang="en-US" baseline="0" dirty="0" smtClean="0"/>
                        <a:t>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đại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java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phía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máy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chủ</a:t>
                      </a:r>
                      <a:endParaRPr lang="en-US" baseline="0" dirty="0" smtClean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code html </a:t>
                      </a:r>
                      <a:r>
                        <a:rPr lang="en-US" baseline="0" dirty="0" err="1" smtClean="0"/>
                        <a:t>đơn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code java </a:t>
                      </a:r>
                      <a:r>
                        <a:rPr lang="en-US" baseline="0" dirty="0" err="1" smtClean="0"/>
                        <a:t>khó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gây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học</a:t>
                      </a:r>
                      <a:r>
                        <a:rPr lang="en-US" baseline="0" dirty="0" smtClean="0"/>
                        <a:t> java web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code java </a:t>
                      </a:r>
                      <a:r>
                        <a:rPr lang="en-US" baseline="0" dirty="0" err="1" smtClean="0"/>
                        <a:t>đơn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giản</a:t>
                      </a:r>
                      <a:r>
                        <a:rPr lang="en-US" baseline="0" dirty="0" smtClean="0"/>
                        <a:t> ,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code html </a:t>
                      </a:r>
                      <a:r>
                        <a:rPr lang="en-US" baseline="0" dirty="0" err="1" smtClean="0"/>
                        <a:t>khó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khăn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Chậm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vì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baseline="0" dirty="0" err="1" smtClean="0"/>
                        <a:t>jsp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 servlet  </a:t>
                      </a:r>
                      <a:r>
                        <a:rPr lang="en-US" baseline="0" dirty="0" err="1" smtClean="0">
                          <a:sym typeface="Wingdings" pitchFamily="2" charset="2"/>
                        </a:rPr>
                        <a:t>biên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 smtClean="0">
                          <a:sym typeface="Wingdings" pitchFamily="2" charset="2"/>
                        </a:rPr>
                        <a:t>dịch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Chạy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jsp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Jsp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r>
                        <a:rPr lang="en-US" baseline="0" dirty="0" smtClean="0"/>
                        <a:t> 1 servlet. </a:t>
                      </a:r>
                      <a:r>
                        <a:rPr lang="en-US" baseline="0" dirty="0" err="1" smtClean="0"/>
                        <a:t>Sau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servlet. </a:t>
                      </a:r>
                      <a:r>
                        <a:rPr lang="en-US" baseline="0" dirty="0" err="1" smtClean="0"/>
                        <a:t>Tuy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nhiên</a:t>
                      </a:r>
                      <a:r>
                        <a:rPr lang="en-US" baseline="0" dirty="0" smtClean="0"/>
                        <a:t> JSP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API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vòng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đời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Thực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máy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chủ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</a:t>
                      </a:r>
                      <a:r>
                        <a:rPr lang="en-US" baseline="0" dirty="0" smtClean="0"/>
                        <a:t> tomcat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5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JSP </a:t>
            </a:r>
            <a:r>
              <a:rPr lang="en-US" dirty="0" err="1" smtClean="0"/>
              <a:t>và</a:t>
            </a:r>
            <a:r>
              <a:rPr lang="en-US" dirty="0" smtClean="0"/>
              <a:t> Servlet ( 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464342"/>
              </p:ext>
            </p:extLst>
          </p:nvPr>
        </p:nvGraphicFramePr>
        <p:xfrm>
          <a:off x="457200" y="16002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Servlet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Dễ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servlet </a:t>
                      </a:r>
                      <a:r>
                        <a:rPr lang="en-US" baseline="0" dirty="0" err="1" smtClean="0"/>
                        <a:t>vì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</a:t>
                      </a:r>
                      <a:r>
                        <a:rPr lang="en-US" baseline="0" dirty="0" smtClean="0"/>
                        <a:t> 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Nhận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cầu</a:t>
                      </a:r>
                      <a:r>
                        <a:rPr lang="en-US" baseline="0" dirty="0" smtClean="0"/>
                        <a:t> http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cấp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hồi</a:t>
                      </a:r>
                      <a:r>
                        <a:rPr lang="en-US" baseline="0" dirty="0" smtClean="0"/>
                        <a:t> http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gói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riêng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thẻ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tùy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chỉnh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sẵn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dưới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hoạt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xây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thẻ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tùy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nào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vòng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đời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baseline="0" dirty="0" err="1" smtClean="0"/>
                        <a:t>jsInit</a:t>
                      </a:r>
                      <a:r>
                        <a:rPr lang="en-US" baseline="0" dirty="0" smtClean="0"/>
                        <a:t>(), _</a:t>
                      </a:r>
                      <a:r>
                        <a:rPr lang="en-US" baseline="0" dirty="0" err="1" smtClean="0"/>
                        <a:t>jspService</a:t>
                      </a:r>
                      <a:r>
                        <a:rPr lang="en-US" baseline="0" dirty="0" smtClean="0"/>
                        <a:t>(), </a:t>
                      </a:r>
                      <a:r>
                        <a:rPr lang="en-US" baseline="0" dirty="0" err="1" smtClean="0"/>
                        <a:t>JspDestroy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vòng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đời</a:t>
                      </a:r>
                      <a:r>
                        <a:rPr lang="en-US" baseline="0" dirty="0" smtClean="0"/>
                        <a:t>  : </a:t>
                      </a:r>
                      <a:r>
                        <a:rPr lang="en-US" baseline="0" dirty="0" err="1" smtClean="0"/>
                        <a:t>init</a:t>
                      </a:r>
                      <a:r>
                        <a:rPr lang="en-US" baseline="0" dirty="0" smtClean="0"/>
                        <a:t>(), service(), destroy()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JavaBean </a:t>
                      </a:r>
                      <a:r>
                        <a:rPr lang="en-US" baseline="0" dirty="0" err="1" smtClean="0"/>
                        <a:t>bên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trang</a:t>
                      </a:r>
                      <a:r>
                        <a:rPr lang="en-US" baseline="0" dirty="0" smtClean="0"/>
                        <a:t> 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theo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kỹ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hướng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tượng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Trong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MVC, JSP </a:t>
                      </a:r>
                      <a:r>
                        <a:rPr lang="en-US" baseline="0" dirty="0" err="1" smtClean="0"/>
                        <a:t>hoạt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</a:t>
                      </a:r>
                      <a:r>
                        <a:rPr lang="en-US" baseline="0" dirty="0" smtClean="0"/>
                        <a:t> 1 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MVC, servlet </a:t>
                      </a:r>
                      <a:r>
                        <a:rPr lang="en-US" baseline="0" dirty="0" err="1" smtClean="0"/>
                        <a:t>hoạt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smtClean="0"/>
                        <a:t> controller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61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554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JSP</vt:lpstr>
      <vt:lpstr>JSP là gì?</vt:lpstr>
      <vt:lpstr>Tại sao sử dụng JSP?</vt:lpstr>
      <vt:lpstr>Lợi thế của JSP</vt:lpstr>
      <vt:lpstr>Phân biệt JSP và Servlet</vt:lpstr>
      <vt:lpstr>Phân biệt JSP và Servlet ( tiếp)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</dc:title>
  <dc:creator>Luu Hoai Anh</dc:creator>
  <cp:lastModifiedBy>Luu Hoai Anh</cp:lastModifiedBy>
  <cp:revision>29</cp:revision>
  <dcterms:created xsi:type="dcterms:W3CDTF">2017-09-21T14:41:31Z</dcterms:created>
  <dcterms:modified xsi:type="dcterms:W3CDTF">2017-09-21T15:57:56Z</dcterms:modified>
</cp:coreProperties>
</file>