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4" r:id="rId3"/>
    <p:sldId id="310" r:id="rId4"/>
    <p:sldId id="326" r:id="rId5"/>
    <p:sldId id="327" r:id="rId6"/>
    <p:sldId id="314" r:id="rId7"/>
    <p:sldId id="315" r:id="rId8"/>
    <p:sldId id="328" r:id="rId9"/>
    <p:sldId id="329" r:id="rId10"/>
    <p:sldId id="330" r:id="rId11"/>
    <p:sldId id="325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310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28E2AF6-1AB0-4D36-8849-6B03870305C5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0130B33-599E-4EB7-AAE4-9F0E6FFE8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4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8B0876B-1ADF-4DF2-96F7-0E7D319ECD17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AC8DA43-5031-4CFB-A59B-2F594DCCD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2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9DAC3E-B4F0-4C1C-8F06-DF5455C2DD9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3609E-928C-4462-A780-9B1E8489864C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73C9146E-225D-4A18-B119-05A72AEB2819}" type="slidenum">
              <a:rPr lang="en-US"/>
              <a:pPr>
                <a:defRPr/>
              </a:pPr>
              <a:t>‹#›</a:t>
            </a:fld>
            <a:r>
              <a:rPr lang="en-US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403107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5A53C-2361-4DCC-8DF0-9378FFB49A70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E8D061F-149A-4376-BC8D-5623BA8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11C17-B180-43DA-AF4C-053292D9148D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4B2F3C4E-5765-4940-AA45-00002C1D2377}" type="slidenum">
              <a:rPr lang="en-US"/>
              <a:pPr>
                <a:defRPr/>
              </a:pPr>
              <a:t>‹#›</a:t>
            </a:fld>
            <a:r>
              <a:rPr lang="en-US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41772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710A5-87BA-444A-B03F-FCCB89F137D5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16FF5407-8139-4CAE-91BA-7EB252216DBF}" type="slidenum">
              <a:rPr lang="en-US"/>
              <a:pPr>
                <a:defRPr/>
              </a:pPr>
              <a:t>‹#›</a:t>
            </a:fld>
            <a:r>
              <a:rPr lang="en-US"/>
              <a:t> of 32</a:t>
            </a:r>
          </a:p>
        </p:txBody>
      </p:sp>
    </p:spTree>
    <p:extLst>
      <p:ext uri="{BB962C8B-B14F-4D97-AF65-F5344CB8AC3E}">
        <p14:creationId xmlns:p14="http://schemas.microsoft.com/office/powerpoint/2010/main" val="37427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0F088-AAB5-43E9-A82C-09066F45CD01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8A2E7DF-C87F-4952-AE3C-9C3ACFAED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BDD5-C68D-4B6B-BB17-9785D7DCB10F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A58844D-AD9C-4D45-A8E6-57FBA215B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8D268-4A7B-4869-B4AC-43CF2B2EC419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C583477-73BA-4F14-AD5E-BE26BB887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D19DF-A4F0-4297-815A-9DDBD6845955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CAAC722-5933-4C73-8B05-872ECE222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CEA4C-D2F5-49E8-BACB-25FD16041479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577EA6-6CDD-4965-8093-F13A4222C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F08A-5B21-445C-A307-C529C1B6A88A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026893-1795-4670-8D2C-20F734C6E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9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423-1B1C-46B3-8E3B-CEA520AB465A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526213"/>
            <a:ext cx="1295400" cy="33178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9A64B88-E8D4-4561-921A-8F7EB6AA4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D83C1B-6F44-4DF0-AEF7-2CC0424A2991}" type="datetimeFigureOut">
              <a:rPr lang="en-US"/>
              <a:pPr>
                <a:defRPr/>
              </a:pPr>
              <a:t>11/08/2018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extBox 10"/>
          <p:cNvSpPr txBox="1">
            <a:spLocks noChangeArrowheads="1"/>
          </p:cNvSpPr>
          <p:nvPr userDrawn="1"/>
        </p:nvSpPr>
        <p:spPr bwMode="auto">
          <a:xfrm>
            <a:off x="69850" y="6580188"/>
            <a:ext cx="557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000" b="1">
                <a:solidFill>
                  <a:schemeClr val="bg1"/>
                </a:solidFill>
              </a:rPr>
              <a:t>Ver 1.0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66113" y="73025"/>
            <a:ext cx="682625" cy="249238"/>
          </a:xfrm>
          <a:prstGeom prst="rect">
            <a:avLst/>
          </a:prstGeom>
          <a:effectLst>
            <a:outerShdw blurRad="50800" dist="38100" dir="5400000" sx="46000" sy="46000" algn="t" rotWithShape="0">
              <a:schemeClr val="bg1">
                <a:lumMod val="95000"/>
                <a:alpha val="0"/>
              </a:schemeClr>
            </a:outerShdw>
          </a:effectLst>
        </p:spPr>
      </p:pic>
      <p:sp>
        <p:nvSpPr>
          <p:cNvPr id="1033" name="TextBox 12"/>
          <p:cNvSpPr txBox="1">
            <a:spLocks noChangeArrowheads="1"/>
          </p:cNvSpPr>
          <p:nvPr userDrawn="1"/>
        </p:nvSpPr>
        <p:spPr bwMode="auto">
          <a:xfrm>
            <a:off x="0" y="0"/>
            <a:ext cx="23936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2000" b="1" dirty="0" smtClean="0">
                <a:solidFill>
                  <a:schemeClr val="bg1"/>
                </a:solidFill>
                <a:latin typeface="Arial" charset="0"/>
              </a:rPr>
              <a:t>JavaScript Events</a:t>
            </a:r>
            <a:endParaRPr lang="en-US" alt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4" name="TextBox 13"/>
          <p:cNvSpPr txBox="1">
            <a:spLocks noChangeArrowheads="1"/>
          </p:cNvSpPr>
          <p:nvPr userDrawn="1"/>
        </p:nvSpPr>
        <p:spPr bwMode="auto">
          <a:xfrm>
            <a:off x="7920038" y="6554788"/>
            <a:ext cx="10711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 b="1" dirty="0">
                <a:solidFill>
                  <a:schemeClr val="bg1"/>
                </a:solidFill>
              </a:rPr>
              <a:t>Slide </a:t>
            </a:r>
            <a:fld id="{550CFEC1-F0DC-48BA-A17B-EFCB52A952A4}" type="slidenum">
              <a:rPr lang="en-US" altLang="en-US" sz="1200" b="1">
                <a:solidFill>
                  <a:schemeClr val="bg1"/>
                </a:solidFill>
              </a:rPr>
              <a:pPr/>
              <a:t>‹#›</a:t>
            </a:fld>
            <a:r>
              <a:rPr lang="en-US" altLang="en-US" sz="1200" b="1" dirty="0">
                <a:solidFill>
                  <a:schemeClr val="bg1"/>
                </a:solidFill>
              </a:rPr>
              <a:t> of </a:t>
            </a:r>
            <a:r>
              <a:rPr lang="en-US" altLang="en-US" sz="1200" b="1" dirty="0" smtClean="0">
                <a:solidFill>
                  <a:schemeClr val="bg1"/>
                </a:solidFill>
              </a:rPr>
              <a:t>11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58912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altLang="en-US" dirty="0">
                <a:latin typeface="Arial" charset="0"/>
              </a:rPr>
              <a:t>In this session, you will learn </a:t>
            </a:r>
            <a:r>
              <a:rPr lang="en-US" altLang="en-US" dirty="0" smtClean="0">
                <a:latin typeface="Arial" charset="0"/>
              </a:rPr>
              <a:t>to:</a:t>
            </a: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dirty="0" smtClean="0"/>
              <a:t>JavaScript</a:t>
            </a:r>
            <a:r>
              <a:rPr lang="en-US" dirty="0"/>
              <a:t> HTML DOM Events</a:t>
            </a:r>
          </a:p>
          <a:p>
            <a:pPr marL="457200" lvl="1" indent="0">
              <a:buSzPct val="160000"/>
            </a:pPr>
            <a:endParaRPr lang="en-US" altLang="en-US" sz="1600" dirty="0">
              <a:latin typeface="Arial" charset="0"/>
            </a:endParaRPr>
          </a:p>
        </p:txBody>
      </p:sp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>
                <a:solidFill>
                  <a:schemeClr val="bg1"/>
                </a:solidFill>
                <a:latin typeface="Arial" charset="0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52309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onmouseover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onmouseout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events: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 dirty="0" smtClean="0">
                <a:solidFill>
                  <a:schemeClr val="bg1"/>
                </a:solidFill>
                <a:latin typeface="Arial" charset="0"/>
              </a:rPr>
              <a:t>JS Events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8194" name="Picture 2" descr="C:\Users\TONY HUNG CUONG\Desktop\e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077200" cy="183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04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>
                <a:solidFill>
                  <a:schemeClr val="bg1"/>
                </a:solidFill>
                <a:latin typeface="Arial" charset="0"/>
              </a:rPr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88" y="1006475"/>
            <a:ext cx="794702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3"/>
              </a:buBlip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In this session, you learned that: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List of event in JavaScript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The meaning of 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each event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200150" lvl="2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endParaRPr lang="en-US" sz="1600" dirty="0">
              <a:latin typeface="+mn-lt"/>
              <a:cs typeface="+mn-cs"/>
            </a:endParaRPr>
          </a:p>
          <a:p>
            <a:pPr marL="285750" lvl="1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+mn-lt"/>
              <a:cs typeface="+mn-cs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4"/>
              </a:buBlip>
              <a:defRPr/>
            </a:pPr>
            <a:endParaRPr lang="en-US" sz="16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i="1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60000"/>
              <a:buFontTx/>
              <a:buBlip>
                <a:blip r:embed="rId4"/>
              </a:buBlip>
              <a:defRPr/>
            </a:pPr>
            <a:endParaRPr lang="en-US" sz="1600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4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1772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dirty="0" smtClean="0"/>
              <a:t>A </a:t>
            </a:r>
            <a:r>
              <a:rPr lang="en-US" dirty="0"/>
              <a:t>JavaScript can be executed when an event occurs, like when a user clicks on an HTML </a:t>
            </a:r>
            <a:r>
              <a:rPr lang="en-US" dirty="0" smtClean="0"/>
              <a:t>element.</a:t>
            </a:r>
          </a:p>
          <a:p>
            <a:pPr>
              <a:buSzPct val="130000"/>
              <a:buFontTx/>
              <a:buBlip>
                <a:blip r:embed="rId2"/>
              </a:buBlip>
            </a:pPr>
            <a:r>
              <a:rPr lang="en-US" dirty="0" smtClean="0"/>
              <a:t>To </a:t>
            </a:r>
            <a:r>
              <a:rPr lang="en-US" dirty="0"/>
              <a:t>execute code when a user clicks on an element, </a:t>
            </a:r>
            <a:r>
              <a:rPr lang="en-US" dirty="0" smtClean="0"/>
              <a:t>add </a:t>
            </a:r>
            <a:r>
              <a:rPr lang="en-US" dirty="0"/>
              <a:t>JavaScript code to an HTML event attribute</a:t>
            </a:r>
            <a:r>
              <a:rPr lang="en-US" dirty="0" smtClean="0"/>
              <a:t>:</a:t>
            </a:r>
          </a:p>
          <a:p>
            <a:pPr lvl="1">
              <a:buSzPct val="130000"/>
              <a:buFontTx/>
              <a:buBlip>
                <a:blip r:embed="rId2"/>
              </a:buBlip>
            </a:pPr>
            <a:r>
              <a:rPr lang="en-US" dirty="0" smtClean="0"/>
              <a:t>Example: </a:t>
            </a:r>
            <a:r>
              <a:rPr lang="en-US" dirty="0" err="1" smtClean="0"/>
              <a:t>onclick</a:t>
            </a:r>
            <a:r>
              <a:rPr lang="en-US" dirty="0" smtClean="0"/>
              <a:t>=</a:t>
            </a:r>
            <a:r>
              <a:rPr lang="en-US" i="1" dirty="0" smtClean="0"/>
              <a:t>JavaScript</a:t>
            </a:r>
            <a:endParaRPr lang="en-US" dirty="0" smtClean="0"/>
          </a:p>
          <a:p>
            <a:pPr>
              <a:buSzPct val="130000"/>
              <a:buFontTx/>
              <a:buBlip>
                <a:blip r:embed="rId2"/>
              </a:buBlip>
            </a:pPr>
            <a:endParaRPr lang="en-US" dirty="0"/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Reacting to Events</a:t>
            </a:r>
          </a:p>
        </p:txBody>
      </p:sp>
      <p:pic>
        <p:nvPicPr>
          <p:cNvPr id="2050" name="Picture 2" descr="C:\Users\TONY HUNG CUONG\Desktop\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905383" cy="31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 dirty="0" smtClean="0">
                <a:solidFill>
                  <a:schemeClr val="bg1"/>
                </a:solidFill>
                <a:latin typeface="Arial" charset="0"/>
              </a:rPr>
              <a:t>JS Events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34" name="Picture 10" descr="C:\Users\TONY HUNG CUONG\Desktop\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01000" cy="263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 dirty="0" smtClean="0">
                <a:solidFill>
                  <a:schemeClr val="bg1"/>
                </a:solidFill>
                <a:latin typeface="Arial" charset="0"/>
              </a:rPr>
              <a:t>JS Events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C:\Users\TONY HUNG CUONG\Desktop\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5929312" cy="384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99060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buSzPct val="160000"/>
              <a:buBlip>
                <a:blip r:embed="rId3"/>
              </a:buBlip>
            </a:pPr>
            <a:r>
              <a:rPr lang="en-US" sz="1600" dirty="0" smtClean="0"/>
              <a:t>We can associate an event with an event handler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357188" y="1001713"/>
            <a:ext cx="8177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  <a:buFontTx/>
              <a:buBlip>
                <a:blip r:embed="rId2"/>
              </a:buBlip>
            </a:pPr>
            <a:r>
              <a:rPr lang="en-US" dirty="0"/>
              <a:t>The HTML DOM allows you to assign events to HTML elements using JavaScript:</a:t>
            </a: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Assign Events Using the HTML DOM</a:t>
            </a:r>
          </a:p>
        </p:txBody>
      </p:sp>
      <p:pic>
        <p:nvPicPr>
          <p:cNvPr id="4098" name="Picture 2" descr="C:\Users\TONY HUNG CUONG\Desktop\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81137"/>
            <a:ext cx="5900737" cy="362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ONY HUNG CUONG\Desktop\e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05" y="5257800"/>
            <a:ext cx="45815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672" y="5561525"/>
            <a:ext cx="1370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buSzPct val="160000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Output: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8634412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400" dirty="0"/>
              <a:t>The </a:t>
            </a:r>
            <a:r>
              <a:rPr lang="en-US" sz="2400" dirty="0" err="1"/>
              <a:t>onload</a:t>
            </a:r>
            <a:r>
              <a:rPr lang="en-US" sz="2400" dirty="0"/>
              <a:t> and </a:t>
            </a:r>
            <a:r>
              <a:rPr lang="en-US" sz="2400" dirty="0" err="1"/>
              <a:t>onunload</a:t>
            </a:r>
            <a:r>
              <a:rPr lang="en-US" sz="2400" dirty="0"/>
              <a:t> events are triggered when the user enters or leaves the page</a:t>
            </a:r>
            <a:r>
              <a:rPr lang="en-US" sz="2400" dirty="0" smtClean="0"/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/>
              <a:t>The </a:t>
            </a:r>
            <a:r>
              <a:rPr lang="en-US" sz="2000" dirty="0" err="1"/>
              <a:t>onchange</a:t>
            </a:r>
            <a:r>
              <a:rPr lang="en-US" sz="2000" dirty="0"/>
              <a:t> event is often used in combination with validation of input fields</a:t>
            </a:r>
            <a:r>
              <a:rPr lang="en-US" sz="2000" dirty="0" smtClean="0"/>
              <a:t>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/>
              <a:t>The </a:t>
            </a:r>
            <a:r>
              <a:rPr lang="en-US" sz="2000" dirty="0" err="1"/>
              <a:t>onmouseover</a:t>
            </a:r>
            <a:r>
              <a:rPr lang="en-US" sz="2000" dirty="0"/>
              <a:t> and </a:t>
            </a:r>
            <a:r>
              <a:rPr lang="en-US" sz="2000" dirty="0" err="1"/>
              <a:t>onmouseout</a:t>
            </a:r>
            <a:r>
              <a:rPr lang="en-US" sz="2000" dirty="0"/>
              <a:t> events can be used to trigger a function when the user </a:t>
            </a:r>
            <a:r>
              <a:rPr lang="en-US" sz="2000" dirty="0" err="1"/>
              <a:t>mouses</a:t>
            </a:r>
            <a:r>
              <a:rPr lang="en-US" sz="2000" dirty="0"/>
              <a:t> over, or out of, an HTML </a:t>
            </a:r>
            <a:r>
              <a:rPr lang="en-US" sz="2000" dirty="0" smtClean="0"/>
              <a:t>element.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 smtClean="0"/>
              <a:t>The </a:t>
            </a:r>
            <a:r>
              <a:rPr lang="en-US" sz="2000" dirty="0" err="1" smtClean="0"/>
              <a:t>onfocus</a:t>
            </a:r>
            <a:r>
              <a:rPr lang="en-US" sz="2000" dirty="0" smtClean="0"/>
              <a:t> event: is triggered when user put focus into a control.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 smtClean="0"/>
              <a:t>The </a:t>
            </a:r>
            <a:r>
              <a:rPr lang="en-US" sz="2000" dirty="0" err="1" smtClean="0"/>
              <a:t>onblur</a:t>
            </a:r>
            <a:r>
              <a:rPr lang="en-US" sz="2000" dirty="0" smtClean="0"/>
              <a:t> event: is triggered when user leave from a control.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 smtClean="0"/>
              <a:t>The </a:t>
            </a:r>
            <a:r>
              <a:rPr lang="en-US" sz="2000" dirty="0" err="1" smtClean="0"/>
              <a:t>onresize</a:t>
            </a:r>
            <a:r>
              <a:rPr lang="en-US" sz="2000" dirty="0" smtClean="0"/>
              <a:t> event: is triggered when user resize a web page.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 smtClean="0"/>
              <a:t>The </a:t>
            </a:r>
            <a:r>
              <a:rPr lang="en-US" sz="2000" dirty="0" err="1" smtClean="0"/>
              <a:t>onsubmit</a:t>
            </a:r>
            <a:r>
              <a:rPr lang="en-US" sz="2000" dirty="0" smtClean="0"/>
              <a:t> event: is triggered when user submit form.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/>
              <a:t>The </a:t>
            </a:r>
            <a:r>
              <a:rPr lang="en-US" sz="2000" dirty="0" err="1"/>
              <a:t>onmousedown</a:t>
            </a:r>
            <a:r>
              <a:rPr lang="en-US" sz="2000" dirty="0"/>
              <a:t>, </a:t>
            </a:r>
            <a:r>
              <a:rPr lang="en-US" sz="2000" dirty="0" err="1"/>
              <a:t>onmouseup</a:t>
            </a:r>
            <a:r>
              <a:rPr lang="en-US" sz="2000" dirty="0"/>
              <a:t>, and </a:t>
            </a:r>
            <a:r>
              <a:rPr lang="en-US" sz="2000" dirty="0" err="1"/>
              <a:t>onclick</a:t>
            </a:r>
            <a:r>
              <a:rPr lang="en-US" sz="2000" dirty="0"/>
              <a:t> events are all parts of a mouse-click. </a:t>
            </a:r>
            <a:endParaRPr lang="en-US" sz="2000" dirty="0" smtClean="0"/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 smtClean="0"/>
              <a:t>First </a:t>
            </a:r>
            <a:r>
              <a:rPr lang="en-US" sz="2000" dirty="0"/>
              <a:t>when a mouse-button is clicked, the </a:t>
            </a:r>
            <a:r>
              <a:rPr lang="en-US" sz="2000" dirty="0" err="1"/>
              <a:t>onmousedown</a:t>
            </a:r>
            <a:r>
              <a:rPr lang="en-US" sz="2000" dirty="0"/>
              <a:t> event is triggered, </a:t>
            </a:r>
            <a:endParaRPr lang="en-US" sz="2000" dirty="0" smtClean="0"/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 smtClean="0"/>
              <a:t>then</a:t>
            </a:r>
            <a:r>
              <a:rPr lang="en-US" sz="2000" dirty="0"/>
              <a:t>, when the mouse-button is released, the </a:t>
            </a:r>
            <a:r>
              <a:rPr lang="en-US" sz="2000" dirty="0" err="1"/>
              <a:t>onmouseup</a:t>
            </a:r>
            <a:r>
              <a:rPr lang="en-US" sz="2000" dirty="0"/>
              <a:t> event is triggered, </a:t>
            </a:r>
            <a:endParaRPr lang="en-US" sz="2000" dirty="0" smtClean="0"/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sz="2000" dirty="0" smtClean="0"/>
              <a:t>finally</a:t>
            </a:r>
            <a:r>
              <a:rPr lang="en-US" sz="2000" dirty="0"/>
              <a:t>, when the mouse-click is completed, the </a:t>
            </a:r>
            <a:r>
              <a:rPr lang="en-US" sz="2000" dirty="0" err="1"/>
              <a:t>onclick</a:t>
            </a:r>
            <a:r>
              <a:rPr lang="en-US" sz="2000" dirty="0"/>
              <a:t> event is triggered.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130000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 dirty="0" smtClean="0">
                <a:solidFill>
                  <a:schemeClr val="bg1"/>
                </a:solidFill>
                <a:latin typeface="Arial" charset="0"/>
              </a:rPr>
              <a:t>List of events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3076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onload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event: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 dirty="0" smtClean="0">
                <a:solidFill>
                  <a:schemeClr val="bg1"/>
                </a:solidFill>
                <a:latin typeface="Arial" charset="0"/>
              </a:rPr>
              <a:t>JS Events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5122" name="Picture 2" descr="C:\Users\TONY HUNG CUONG\Desktop\e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55830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31918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of mouse events: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 dirty="0" smtClean="0">
                <a:solidFill>
                  <a:schemeClr val="bg1"/>
                </a:solidFill>
                <a:latin typeface="Arial" charset="0"/>
              </a:rPr>
              <a:t>JS Events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146" name="Picture 2" descr="C:\Users\TONY HUNG CUONG\Desktop\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08" y="1676400"/>
            <a:ext cx="85915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8" y="1001713"/>
            <a:ext cx="33073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SzPct val="130000"/>
              <a:buFontTx/>
              <a:buBlip>
                <a:blip r:embed="rId2"/>
              </a:buBlip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onfocus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events: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TextBox 8"/>
          <p:cNvSpPr txBox="1">
            <a:spLocks noChangeArrowheads="1"/>
          </p:cNvSpPr>
          <p:nvPr/>
        </p:nvSpPr>
        <p:spPr bwMode="auto">
          <a:xfrm>
            <a:off x="0" y="400050"/>
            <a:ext cx="6705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SzPct val="130000"/>
            </a:pPr>
            <a:r>
              <a:rPr lang="en-US" altLang="en-US" sz="1500" b="1" dirty="0" smtClean="0">
                <a:solidFill>
                  <a:schemeClr val="bg1"/>
                </a:solidFill>
                <a:latin typeface="Arial" charset="0"/>
              </a:rPr>
              <a:t>JS Events</a:t>
            </a:r>
            <a:endParaRPr lang="en-US" altLang="en-US" sz="15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170" name="Picture 2" descr="C:\Users\TONY HUNG CUONG\Desktop\e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52600"/>
            <a:ext cx="8305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14&quot;&gt;&lt;property id=&quot;20148&quot; value=&quot;5&quot;/&gt;&lt;property id=&quot;20300&quot; value=&quot;Slide 7&quot;/&gt;&lt;property id=&quot;20307&quot; value=&quot;294&quot;/&gt;&lt;/object&gt;&lt;object type=&quot;3&quot; unique_id=&quot;10017&quot;&gt;&lt;property id=&quot;20148&quot; value=&quot;5&quot;/&gt;&lt;property id=&quot;20300&quot; value=&quot;Slide 9&quot;/&gt;&lt;property id=&quot;20307&quot; value=&quot;296&quot;/&gt;&lt;/object&gt;&lt;object type=&quot;3&quot; unique_id=&quot;10021&quot;&gt;&lt;property id=&quot;20148&quot; value=&quot;5&quot;/&gt;&lt;property id=&quot;20300&quot; value=&quot;Slide 3&quot;/&gt;&lt;property id=&quot;20307&quot; value=&quot;289&quot;/&gt;&lt;/object&gt;&lt;object type=&quot;3&quot; unique_id=&quot;10022&quot;&gt;&lt;property id=&quot;20148&quot; value=&quot;5&quot;/&gt;&lt;property id=&quot;20300&quot; value=&quot;Slide 4&quot;/&gt;&lt;property id=&quot;20307&quot; value=&quot;290&quot;/&gt;&lt;/object&gt;&lt;object type=&quot;3&quot; unique_id=&quot;10026&quot;&gt;&lt;property id=&quot;20148&quot; value=&quot;5&quot;/&gt;&lt;property id=&quot;20300&quot; value=&quot;Slide 20&quot;/&gt;&lt;property id=&quot;20307&quot; value=&quot;263&quot;/&gt;&lt;/object&gt;&lt;object type=&quot;3&quot; unique_id=&quot;10027&quot;&gt;&lt;property id=&quot;20148&quot; value=&quot;5&quot;/&gt;&lt;property id=&quot;20300&quot; value=&quot;Slide 2&quot;/&gt;&lt;property id=&quot;20307&quot; value=&quot;288&quot;/&gt;&lt;/object&gt;&lt;object type=&quot;3&quot; unique_id=&quot;10028&quot;&gt;&lt;property id=&quot;20148&quot; value=&quot;5&quot;/&gt;&lt;property id=&quot;20300&quot; value=&quot;Slide 5&quot;/&gt;&lt;property id=&quot;20307&quot; value=&quot;291&quot;/&gt;&lt;/object&gt;&lt;object type=&quot;3&quot; unique_id=&quot;10029&quot;&gt;&lt;property id=&quot;20148&quot; value=&quot;5&quot;/&gt;&lt;property id=&quot;20300&quot; value=&quot;Slide 6&quot;/&gt;&lt;property id=&quot;20307&quot; value=&quot;292&quot;/&gt;&lt;/object&gt;&lt;object type=&quot;3&quot; unique_id=&quot;10030&quot;&gt;&lt;property id=&quot;20148&quot; value=&quot;5&quot;/&gt;&lt;property id=&quot;20300&quot; value=&quot;Slide 8&quot;/&gt;&lt;property id=&quot;20307&quot; value=&quot;295&quot;/&gt;&lt;/object&gt;&lt;object type=&quot;3&quot; unique_id=&quot;10031&quot;&gt;&lt;property id=&quot;20148&quot; value=&quot;5&quot;/&gt;&lt;property id=&quot;20300&quot; value=&quot;Slide 10&quot;/&gt;&lt;property id=&quot;20307&quot; value=&quot;297&quot;/&gt;&lt;/object&gt;&lt;object type=&quot;3&quot; unique_id=&quot;10032&quot;&gt;&lt;property id=&quot;20148&quot; value=&quot;5&quot;/&gt;&lt;property id=&quot;20300&quot; value=&quot;Slide 11&quot;/&gt;&lt;property id=&quot;20307&quot; value=&quot;298&quot;/&gt;&lt;/object&gt;&lt;object type=&quot;3&quot; unique_id=&quot;10033&quot;&gt;&lt;property id=&quot;20148&quot; value=&quot;5&quot;/&gt;&lt;property id=&quot;20300&quot; value=&quot;Slide 12&quot;/&gt;&lt;property id=&quot;20307&quot; value=&quot;299&quot;/&gt;&lt;/object&gt;&lt;object type=&quot;3&quot; unique_id=&quot;10034&quot;&gt;&lt;property id=&quot;20148&quot; value=&quot;5&quot;/&gt;&lt;property id=&quot;20300&quot; value=&quot;Slide 13&quot;/&gt;&lt;property id=&quot;20307&quot; value=&quot;300&quot;/&gt;&lt;/object&gt;&lt;object type=&quot;3&quot; unique_id=&quot;10035&quot;&gt;&lt;property id=&quot;20148&quot; value=&quot;5&quot;/&gt;&lt;property id=&quot;20300&quot; value=&quot;Slide 14&quot;/&gt;&lt;property id=&quot;20307&quot; value=&quot;301&quot;/&gt;&lt;/object&gt;&lt;object type=&quot;3&quot; unique_id=&quot;10036&quot;&gt;&lt;property id=&quot;20148&quot; value=&quot;5&quot;/&gt;&lt;property id=&quot;20300&quot; value=&quot;Slide 15&quot;/&gt;&lt;property id=&quot;20307&quot; value=&quot;303&quot;/&gt;&lt;/object&gt;&lt;object type=&quot;3&quot; unique_id=&quot;10037&quot;&gt;&lt;property id=&quot;20148&quot; value=&quot;5&quot;/&gt;&lt;property id=&quot;20300&quot; value=&quot;Slide 16&quot;/&gt;&lt;property id=&quot;20307&quot; value=&quot;304&quot;/&gt;&lt;/object&gt;&lt;object type=&quot;3&quot; unique_id=&quot;10038&quot;&gt;&lt;property id=&quot;20148&quot; value=&quot;5&quot;/&gt;&lt;property id=&quot;20300&quot; value=&quot;Slide 17&quot;/&gt;&lt;property id=&quot;20307&quot; value=&quot;305&quot;/&gt;&lt;/object&gt;&lt;object type=&quot;3&quot; unique_id=&quot;10039&quot;&gt;&lt;property id=&quot;20148&quot; value=&quot;5&quot;/&gt;&lt;property id=&quot;20300&quot; value=&quot;Slide 18&quot;/&gt;&lt;property id=&quot;20307&quot; value=&quot;306&quot;/&gt;&lt;/object&gt;&lt;object type=&quot;3&quot; unique_id=&quot;10040&quot;&gt;&lt;property id=&quot;20148&quot; value=&quot;5&quot;/&gt;&lt;property id=&quot;20300&quot; value=&quot;Slide 19&quot;/&gt;&lt;property id=&quot;20307&quot; value=&quot;307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742950" indent="-285750">
          <a:buSzPct val="160000"/>
          <a:buBlip>
            <a:blip xmlns:r="http://schemas.openxmlformats.org/officeDocument/2006/relationships" r:embed="rId1"/>
          </a:buBlip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306</Words>
  <Application>Microsoft Office PowerPoint</Application>
  <PresentationFormat>On-screen Show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Kanwar Vikram Singh</dc:creator>
  <cp:lastModifiedBy>TONY HUNG CUONG</cp:lastModifiedBy>
  <cp:revision>325</cp:revision>
  <dcterms:created xsi:type="dcterms:W3CDTF">2013-02-26T04:23:28Z</dcterms:created>
  <dcterms:modified xsi:type="dcterms:W3CDTF">2018-08-11T13:36:54Z</dcterms:modified>
</cp:coreProperties>
</file>