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1"/>
  </p:sldMasterIdLst>
  <p:notesMasterIdLst>
    <p:notesMasterId r:id="rId12"/>
  </p:notesMasterIdLst>
  <p:handoutMasterIdLst>
    <p:handoutMasterId r:id="rId13"/>
  </p:handoutMasterIdLst>
  <p:sldIdLst>
    <p:sldId id="356" r:id="rId2"/>
    <p:sldId id="357" r:id="rId3"/>
    <p:sldId id="514" r:id="rId4"/>
    <p:sldId id="515" r:id="rId5"/>
    <p:sldId id="516" r:id="rId6"/>
    <p:sldId id="517" r:id="rId7"/>
    <p:sldId id="518" r:id="rId8"/>
    <p:sldId id="519" r:id="rId9"/>
    <p:sldId id="430" r:id="rId10"/>
    <p:sldId id="520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32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3F176-1DD3-4C14-BC0E-020478F61E77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192E90-5B75-4C38-8C1E-D098A67E034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static</a:t>
          </a:r>
          <a:endParaRPr lang="en-US" sz="16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4713D14E-E153-4C5C-8AD9-94531B5A0655}" type="parTrans" cxnId="{827BF7A8-BED9-4808-B41E-5815998A5CA5}">
      <dgm:prSet/>
      <dgm:spPr/>
      <dgm:t>
        <a:bodyPr/>
        <a:lstStyle/>
        <a:p>
          <a:endParaRPr lang="en-US"/>
        </a:p>
      </dgm:t>
    </dgm:pt>
    <dgm:pt modelId="{F4EB428E-ECA9-40FE-B5B9-19911E995EBD}" type="sibTrans" cxnId="{827BF7A8-BED9-4808-B41E-5815998A5CA5}">
      <dgm:prSet/>
      <dgm:spPr/>
      <dgm:t>
        <a:bodyPr/>
        <a:lstStyle/>
        <a:p>
          <a:endParaRPr lang="en-US"/>
        </a:p>
      </dgm:t>
    </dgm:pt>
    <dgm:pt modelId="{EFF6D4C6-7F21-488F-A105-DE79605E40E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fixed</a:t>
          </a:r>
          <a:endParaRPr lang="en-US" sz="16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B8F58AC0-FB22-4D55-A8F9-4E99A3D02872}" type="parTrans" cxnId="{84A48210-6AC2-4A60-B01D-8EDC88A94F5F}">
      <dgm:prSet/>
      <dgm:spPr/>
      <dgm:t>
        <a:bodyPr/>
        <a:lstStyle/>
        <a:p>
          <a:endParaRPr lang="en-US"/>
        </a:p>
      </dgm:t>
    </dgm:pt>
    <dgm:pt modelId="{ACBCE6F6-CB34-40B4-9304-8D3ED75AAE16}" type="sibTrans" cxnId="{84A48210-6AC2-4A60-B01D-8EDC88A94F5F}">
      <dgm:prSet/>
      <dgm:spPr/>
      <dgm:t>
        <a:bodyPr/>
        <a:lstStyle/>
        <a:p>
          <a:endParaRPr lang="en-US"/>
        </a:p>
      </dgm:t>
    </dgm:pt>
    <dgm:pt modelId="{FEF9AB2E-1929-4425-925C-6EEF4C82281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relative</a:t>
          </a:r>
          <a:endParaRPr lang="en-US" sz="16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C5E608F7-6A89-43CC-83F7-791F1F016664}" type="parTrans" cxnId="{BACF1E84-7CB2-49EE-8143-3611E02D9CD1}">
      <dgm:prSet/>
      <dgm:spPr/>
      <dgm:t>
        <a:bodyPr/>
        <a:lstStyle/>
        <a:p>
          <a:endParaRPr lang="en-US"/>
        </a:p>
      </dgm:t>
    </dgm:pt>
    <dgm:pt modelId="{9BB5D10A-CBEE-47B8-8116-983714E4A312}" type="sibTrans" cxnId="{BACF1E84-7CB2-49EE-8143-3611E02D9CD1}">
      <dgm:prSet/>
      <dgm:spPr/>
      <dgm:t>
        <a:bodyPr/>
        <a:lstStyle/>
        <a:p>
          <a:endParaRPr lang="en-US"/>
        </a:p>
      </dgm:t>
    </dgm:pt>
    <dgm:pt modelId="{196244E8-00EB-4FA2-9A6A-127D0F3C4BF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absolute</a:t>
          </a:r>
          <a:endParaRPr lang="en-US" sz="16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5F7EFE59-36D3-4F16-BC34-E9071C6B6162}" type="parTrans" cxnId="{A5C720F9-6FED-4CEE-8908-76AA1BCD67F7}">
      <dgm:prSet/>
      <dgm:spPr/>
      <dgm:t>
        <a:bodyPr/>
        <a:lstStyle/>
        <a:p>
          <a:endParaRPr lang="en-US"/>
        </a:p>
      </dgm:t>
    </dgm:pt>
    <dgm:pt modelId="{F455CCBC-7FC3-46BE-BCB0-8ECFF130FC3A}" type="sibTrans" cxnId="{A5C720F9-6FED-4CEE-8908-76AA1BCD67F7}">
      <dgm:prSet/>
      <dgm:spPr/>
      <dgm:t>
        <a:bodyPr/>
        <a:lstStyle/>
        <a:p>
          <a:endParaRPr lang="en-US"/>
        </a:p>
      </dgm:t>
    </dgm:pt>
    <dgm:pt modelId="{3CF81DD5-0C88-4500-8FD9-51CF61CCA5FA}" type="pres">
      <dgm:prSet presAssocID="{B363F176-1DD3-4C14-BC0E-020478F61E7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5B5ED9-FBA2-4FB8-AA33-54748CE1F562}" type="pres">
      <dgm:prSet presAssocID="{B363F176-1DD3-4C14-BC0E-020478F61E77}" presName="diamond" presStyleLbl="bgShp" presStyleIdx="0" presStyleCnt="1"/>
      <dgm:spPr/>
    </dgm:pt>
    <dgm:pt modelId="{3AF9E19B-9DC8-42B7-B96B-BDE6CC41EFCF}" type="pres">
      <dgm:prSet presAssocID="{B363F176-1DD3-4C14-BC0E-020478F61E7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ACC97-F889-44A3-A35F-374080ACAC35}" type="pres">
      <dgm:prSet presAssocID="{B363F176-1DD3-4C14-BC0E-020478F61E7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476A2-9708-44A8-9D7A-73CC054FA8C1}" type="pres">
      <dgm:prSet presAssocID="{B363F176-1DD3-4C14-BC0E-020478F61E7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8C094-2B02-4CE4-A2BD-703F2D40C7F9}" type="pres">
      <dgm:prSet presAssocID="{B363F176-1DD3-4C14-BC0E-020478F61E7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CF1E84-7CB2-49EE-8143-3611E02D9CD1}" srcId="{B363F176-1DD3-4C14-BC0E-020478F61E77}" destId="{FEF9AB2E-1929-4425-925C-6EEF4C822817}" srcOrd="2" destOrd="0" parTransId="{C5E608F7-6A89-43CC-83F7-791F1F016664}" sibTransId="{9BB5D10A-CBEE-47B8-8116-983714E4A312}"/>
    <dgm:cxn modelId="{9771FCCB-DB4C-46ED-AB1D-C8E4A384F41C}" type="presOf" srcId="{EFF6D4C6-7F21-488F-A105-DE79605E40E7}" destId="{674ACC97-F889-44A3-A35F-374080ACAC35}" srcOrd="0" destOrd="0" presId="urn:microsoft.com/office/officeart/2005/8/layout/matrix3"/>
    <dgm:cxn modelId="{A5C720F9-6FED-4CEE-8908-76AA1BCD67F7}" srcId="{B363F176-1DD3-4C14-BC0E-020478F61E77}" destId="{196244E8-00EB-4FA2-9A6A-127D0F3C4BF4}" srcOrd="3" destOrd="0" parTransId="{5F7EFE59-36D3-4F16-BC34-E9071C6B6162}" sibTransId="{F455CCBC-7FC3-46BE-BCB0-8ECFF130FC3A}"/>
    <dgm:cxn modelId="{4864DA5B-9EA6-4241-AFF6-3DA7139EBFD9}" type="presOf" srcId="{FA192E90-5B75-4C38-8C1E-D098A67E0346}" destId="{3AF9E19B-9DC8-42B7-B96B-BDE6CC41EFCF}" srcOrd="0" destOrd="0" presId="urn:microsoft.com/office/officeart/2005/8/layout/matrix3"/>
    <dgm:cxn modelId="{D48F6789-7FD6-4140-9411-B9B3C2911811}" type="presOf" srcId="{FEF9AB2E-1929-4425-925C-6EEF4C822817}" destId="{337476A2-9708-44A8-9D7A-73CC054FA8C1}" srcOrd="0" destOrd="0" presId="urn:microsoft.com/office/officeart/2005/8/layout/matrix3"/>
    <dgm:cxn modelId="{84A48210-6AC2-4A60-B01D-8EDC88A94F5F}" srcId="{B363F176-1DD3-4C14-BC0E-020478F61E77}" destId="{EFF6D4C6-7F21-488F-A105-DE79605E40E7}" srcOrd="1" destOrd="0" parTransId="{B8F58AC0-FB22-4D55-A8F9-4E99A3D02872}" sibTransId="{ACBCE6F6-CB34-40B4-9304-8D3ED75AAE16}"/>
    <dgm:cxn modelId="{66CA6DCF-B7C8-4742-AE83-F5CD12AA7BF8}" type="presOf" srcId="{196244E8-00EB-4FA2-9A6A-127D0F3C4BF4}" destId="{D868C094-2B02-4CE4-A2BD-703F2D40C7F9}" srcOrd="0" destOrd="0" presId="urn:microsoft.com/office/officeart/2005/8/layout/matrix3"/>
    <dgm:cxn modelId="{827BF7A8-BED9-4808-B41E-5815998A5CA5}" srcId="{B363F176-1DD3-4C14-BC0E-020478F61E77}" destId="{FA192E90-5B75-4C38-8C1E-D098A67E0346}" srcOrd="0" destOrd="0" parTransId="{4713D14E-E153-4C5C-8AD9-94531B5A0655}" sibTransId="{F4EB428E-ECA9-40FE-B5B9-19911E995EBD}"/>
    <dgm:cxn modelId="{F131B898-FBAA-4354-803F-05E0A50C7DDD}" type="presOf" srcId="{B363F176-1DD3-4C14-BC0E-020478F61E77}" destId="{3CF81DD5-0C88-4500-8FD9-51CF61CCA5FA}" srcOrd="0" destOrd="0" presId="urn:microsoft.com/office/officeart/2005/8/layout/matrix3"/>
    <dgm:cxn modelId="{3C404D5E-FCDB-4E17-9768-333654F1DEF3}" type="presParOf" srcId="{3CF81DD5-0C88-4500-8FD9-51CF61CCA5FA}" destId="{185B5ED9-FBA2-4FB8-AA33-54748CE1F562}" srcOrd="0" destOrd="0" presId="urn:microsoft.com/office/officeart/2005/8/layout/matrix3"/>
    <dgm:cxn modelId="{3BF2A374-69A4-43EC-B3BA-E1B23D654B12}" type="presParOf" srcId="{3CF81DD5-0C88-4500-8FD9-51CF61CCA5FA}" destId="{3AF9E19B-9DC8-42B7-B96B-BDE6CC41EFCF}" srcOrd="1" destOrd="0" presId="urn:microsoft.com/office/officeart/2005/8/layout/matrix3"/>
    <dgm:cxn modelId="{63298B0C-2448-48FC-A5AC-E2B7834EB4BE}" type="presParOf" srcId="{3CF81DD5-0C88-4500-8FD9-51CF61CCA5FA}" destId="{674ACC97-F889-44A3-A35F-374080ACAC35}" srcOrd="2" destOrd="0" presId="urn:microsoft.com/office/officeart/2005/8/layout/matrix3"/>
    <dgm:cxn modelId="{1D23868D-7DF6-4348-8F12-604C5909F7CE}" type="presParOf" srcId="{3CF81DD5-0C88-4500-8FD9-51CF61CCA5FA}" destId="{337476A2-9708-44A8-9D7A-73CC054FA8C1}" srcOrd="3" destOrd="0" presId="urn:microsoft.com/office/officeart/2005/8/layout/matrix3"/>
    <dgm:cxn modelId="{E69D71AA-E410-43B3-B63D-C3824396548A}" type="presParOf" srcId="{3CF81DD5-0C88-4500-8FD9-51CF61CCA5FA}" destId="{D868C094-2B02-4CE4-A2BD-703F2D40C7F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BAC8C8-DC58-4ADA-A8D7-18E1FCF15351}" type="doc">
      <dgm:prSet loTypeId="urn:microsoft.com/office/officeart/2008/layout/RadialCluster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E3D7EB9-B8DA-4329-AE26-7F119591EAD2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B71A1D97-9B0D-48C9-8DD4-C3E413899D52}" type="parTrans" cxnId="{9568FEBF-4A5D-4F8D-8D85-34D8CA7C5FD8}">
      <dgm:prSet/>
      <dgm:spPr/>
      <dgm:t>
        <a:bodyPr/>
        <a:lstStyle/>
        <a:p>
          <a:endParaRPr lang="en-US"/>
        </a:p>
      </dgm:t>
    </dgm:pt>
    <dgm:pt modelId="{51DCBD9A-E46E-47C1-8D4F-8317AA77ECD4}" type="sibTrans" cxnId="{9568FEBF-4A5D-4F8D-8D85-34D8CA7C5FD8}">
      <dgm:prSet/>
      <dgm:spPr/>
      <dgm:t>
        <a:bodyPr/>
        <a:lstStyle/>
        <a:p>
          <a:endParaRPr lang="en-US"/>
        </a:p>
      </dgm:t>
    </dgm:pt>
    <dgm:pt modelId="{EF38A26E-9C23-40B2-AD28-961E6AA0AEA2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bottom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CDF27798-BE60-4BEB-994E-190850C90A80}" type="parTrans" cxnId="{13B80CAE-CFDE-40E0-9DB8-4BA7821A1772}">
      <dgm:prSet/>
      <dgm:spPr/>
      <dgm:t>
        <a:bodyPr/>
        <a:lstStyle/>
        <a:p>
          <a:endParaRPr lang="en-US"/>
        </a:p>
      </dgm:t>
    </dgm:pt>
    <dgm:pt modelId="{C2E8959F-3C09-4EFD-8F6C-184ECA19585C}" type="sibTrans" cxnId="{13B80CAE-CFDE-40E0-9DB8-4BA7821A1772}">
      <dgm:prSet/>
      <dgm:spPr/>
      <dgm:t>
        <a:bodyPr/>
        <a:lstStyle/>
        <a:p>
          <a:endParaRPr lang="en-US"/>
        </a:p>
      </dgm:t>
    </dgm:pt>
    <dgm:pt modelId="{1450D280-502F-468D-B260-50F24255C7EB}">
      <dgm:prSet phldrT="[Text]" custT="1"/>
      <dgm:spPr/>
      <dgm:t>
        <a:bodyPr/>
        <a:lstStyle/>
        <a:p>
          <a:r>
            <a:rPr lang="en-US" sz="1600" smtClean="0">
              <a:latin typeface="Courier New" pitchFamily="49" charset="0"/>
              <a:cs typeface="Courier New" pitchFamily="49" charset="0"/>
            </a:rPr>
            <a:t>Z-index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48DABD6B-26D0-45B2-9E9C-156D451EA811}" type="parTrans" cxnId="{EDB599F4-9A95-4F9D-9FBB-0F1B61EE8FF7}">
      <dgm:prSet/>
      <dgm:spPr/>
      <dgm:t>
        <a:bodyPr/>
        <a:lstStyle/>
        <a:p>
          <a:endParaRPr lang="en-US"/>
        </a:p>
      </dgm:t>
    </dgm:pt>
    <dgm:pt modelId="{4AE9C83D-F2B0-4284-BEB2-22F00BAD6761}" type="sibTrans" cxnId="{EDB599F4-9A95-4F9D-9FBB-0F1B61EE8FF7}">
      <dgm:prSet/>
      <dgm:spPr/>
      <dgm:t>
        <a:bodyPr/>
        <a:lstStyle/>
        <a:p>
          <a:endParaRPr lang="en-US"/>
        </a:p>
      </dgm:t>
    </dgm:pt>
    <dgm:pt modelId="{DD7CC483-D94B-413A-8B89-4F9B9A15D55F}">
      <dgm:prSet phldrT="[Text]" custT="1"/>
      <dgm:spPr/>
      <dgm:t>
        <a:bodyPr/>
        <a:lstStyle/>
        <a:p>
          <a:r>
            <a:rPr lang="en-US" sz="1600" smtClean="0">
              <a:latin typeface="Courier New" pitchFamily="49" charset="0"/>
              <a:cs typeface="Courier New" pitchFamily="49" charset="0"/>
            </a:rPr>
            <a:t>position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89F90454-CCC2-45AA-9ECD-3BA7A3959EA6}" type="parTrans" cxnId="{D1A6EC23-6FFC-433A-89F7-C443479144A9}">
      <dgm:prSet/>
      <dgm:spPr/>
      <dgm:t>
        <a:bodyPr/>
        <a:lstStyle/>
        <a:p>
          <a:endParaRPr lang="en-US"/>
        </a:p>
      </dgm:t>
    </dgm:pt>
    <dgm:pt modelId="{8F3009DA-16B6-4A6C-8344-1D0631354275}" type="sibTrans" cxnId="{D1A6EC23-6FFC-433A-89F7-C443479144A9}">
      <dgm:prSet/>
      <dgm:spPr/>
      <dgm:t>
        <a:bodyPr/>
        <a:lstStyle/>
        <a:p>
          <a:endParaRPr lang="en-US"/>
        </a:p>
      </dgm:t>
    </dgm:pt>
    <dgm:pt modelId="{B6F8D7FF-C5C8-489F-9E46-0223BBF5784D}">
      <dgm:prSet phldrT="[Text]" custT="1"/>
      <dgm:spPr/>
      <dgm:t>
        <a:bodyPr/>
        <a:lstStyle/>
        <a:p>
          <a:r>
            <a:rPr lang="en-US" sz="1600" smtClean="0">
              <a:latin typeface="Courier New" pitchFamily="49" charset="0"/>
              <a:cs typeface="Courier New" pitchFamily="49" charset="0"/>
            </a:rPr>
            <a:t>right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C8359C2F-454A-4E57-9026-83D8FEDB62B1}" type="parTrans" cxnId="{0B34A604-C4B1-433A-BAB3-2662CC6F0797}">
      <dgm:prSet/>
      <dgm:spPr/>
      <dgm:t>
        <a:bodyPr/>
        <a:lstStyle/>
        <a:p>
          <a:endParaRPr lang="en-US"/>
        </a:p>
      </dgm:t>
    </dgm:pt>
    <dgm:pt modelId="{D6F623CC-3698-4294-AAE3-BF24A3D2C1AD}" type="sibTrans" cxnId="{0B34A604-C4B1-433A-BAB3-2662CC6F0797}">
      <dgm:prSet/>
      <dgm:spPr/>
      <dgm:t>
        <a:bodyPr/>
        <a:lstStyle/>
        <a:p>
          <a:endParaRPr lang="en-US"/>
        </a:p>
      </dgm:t>
    </dgm:pt>
    <dgm:pt modelId="{1475663C-194B-4072-9395-089075FC1AF3}">
      <dgm:prSet phldrT="[Text]" custT="1"/>
      <dgm:spPr/>
      <dgm:t>
        <a:bodyPr/>
        <a:lstStyle/>
        <a:p>
          <a:r>
            <a:rPr lang="en-US" sz="1600" smtClean="0">
              <a:latin typeface="Courier New" pitchFamily="49" charset="0"/>
              <a:cs typeface="Courier New" pitchFamily="49" charset="0"/>
            </a:rPr>
            <a:t>left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BB8C68AB-E686-44E9-95E4-C91C0525FEA8}" type="parTrans" cxnId="{4C0DE7A4-55EC-4CCF-984B-A4A0FA3671D8}">
      <dgm:prSet/>
      <dgm:spPr/>
      <dgm:t>
        <a:bodyPr/>
        <a:lstStyle/>
        <a:p>
          <a:endParaRPr lang="en-US"/>
        </a:p>
      </dgm:t>
    </dgm:pt>
    <dgm:pt modelId="{84EA88C2-89BD-4349-928E-99E0F09999A9}" type="sibTrans" cxnId="{4C0DE7A4-55EC-4CCF-984B-A4A0FA3671D8}">
      <dgm:prSet/>
      <dgm:spPr/>
      <dgm:t>
        <a:bodyPr/>
        <a:lstStyle/>
        <a:p>
          <a:endParaRPr lang="en-US"/>
        </a:p>
      </dgm:t>
    </dgm:pt>
    <dgm:pt modelId="{C8E6FBDD-3565-4215-8D04-094BE787E436}">
      <dgm:prSet phldrT="[Text]" custT="1"/>
      <dgm:spPr/>
      <dgm:t>
        <a:bodyPr/>
        <a:lstStyle/>
        <a:p>
          <a:r>
            <a:rPr lang="en-US" sz="1600" smtClean="0">
              <a:latin typeface="Courier New" pitchFamily="49" charset="0"/>
              <a:cs typeface="Courier New" pitchFamily="49" charset="0"/>
            </a:rPr>
            <a:t>top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3B0D360B-2004-469E-8716-DABCB3B8F452}" type="parTrans" cxnId="{7C91B3A1-788C-476B-80B3-91379B695F4F}">
      <dgm:prSet/>
      <dgm:spPr/>
      <dgm:t>
        <a:bodyPr/>
        <a:lstStyle/>
        <a:p>
          <a:endParaRPr lang="en-US"/>
        </a:p>
      </dgm:t>
    </dgm:pt>
    <dgm:pt modelId="{E441A904-01C3-4E49-B01D-38D67F39AAFC}" type="sibTrans" cxnId="{7C91B3A1-788C-476B-80B3-91379B695F4F}">
      <dgm:prSet/>
      <dgm:spPr/>
      <dgm:t>
        <a:bodyPr/>
        <a:lstStyle/>
        <a:p>
          <a:endParaRPr lang="en-US"/>
        </a:p>
      </dgm:t>
    </dgm:pt>
    <dgm:pt modelId="{1D475546-B4EF-402E-B5B6-986B9154AEA4}" type="pres">
      <dgm:prSet presAssocID="{05BAC8C8-DC58-4ADA-A8D7-18E1FCF153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D4A86B4-829B-4F38-8D2B-DDD898139EF8}" type="pres">
      <dgm:prSet presAssocID="{AE3D7EB9-B8DA-4329-AE26-7F119591EAD2}" presName="singleCycle" presStyleCnt="0"/>
      <dgm:spPr/>
      <dgm:t>
        <a:bodyPr/>
        <a:lstStyle/>
        <a:p>
          <a:endParaRPr lang="en-US"/>
        </a:p>
      </dgm:t>
    </dgm:pt>
    <dgm:pt modelId="{0DDFE7D0-A5A8-46CC-85F4-49AFFF88BB7B}" type="pres">
      <dgm:prSet presAssocID="{AE3D7EB9-B8DA-4329-AE26-7F119591EAD2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50C0769-5C3D-476B-B6A8-26431D577345}" type="pres">
      <dgm:prSet presAssocID="{CDF27798-BE60-4BEB-994E-190850C90A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BC392F32-48DF-4B57-960E-CD23BC9786B5}" type="pres">
      <dgm:prSet presAssocID="{EF38A26E-9C23-40B2-AD28-961E6AA0AEA2}" presName="text0" presStyleLbl="node1" presStyleIdx="1" presStyleCnt="7" custScaleX="161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E9BF9-757D-4977-98A4-D8E6CBB6D1BD}" type="pres">
      <dgm:prSet presAssocID="{48DABD6B-26D0-45B2-9E9C-156D451EA811}" presName="Name56" presStyleLbl="parChTrans1D2" presStyleIdx="1" presStyleCnt="6"/>
      <dgm:spPr/>
      <dgm:t>
        <a:bodyPr/>
        <a:lstStyle/>
        <a:p>
          <a:endParaRPr lang="en-US"/>
        </a:p>
      </dgm:t>
    </dgm:pt>
    <dgm:pt modelId="{5AF3DA32-4563-47CB-9252-EE795C5C5270}" type="pres">
      <dgm:prSet presAssocID="{1450D280-502F-468D-B260-50F24255C7EB}" presName="text0" presStyleLbl="node1" presStyleIdx="2" presStyleCnt="7" custScaleX="152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499B5-14D3-4E72-A273-94D6E60FC450}" type="pres">
      <dgm:prSet presAssocID="{89F90454-CCC2-45AA-9ECD-3BA7A3959EA6}" presName="Name56" presStyleLbl="parChTrans1D2" presStyleIdx="2" presStyleCnt="6"/>
      <dgm:spPr/>
      <dgm:t>
        <a:bodyPr/>
        <a:lstStyle/>
        <a:p>
          <a:endParaRPr lang="en-US"/>
        </a:p>
      </dgm:t>
    </dgm:pt>
    <dgm:pt modelId="{B0DF6212-EE9A-42EE-8B04-5ED88DDD0F67}" type="pres">
      <dgm:prSet presAssocID="{DD7CC483-D94B-413A-8B89-4F9B9A15D55F}" presName="text0" presStyleLbl="node1" presStyleIdx="3" presStyleCnt="7" custScaleX="163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FF4EC-0670-4D10-BD57-2E72FDA08FEA}" type="pres">
      <dgm:prSet presAssocID="{C8359C2F-454A-4E57-9026-83D8FEDB62B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767F8E1D-FB77-4A3A-BA4D-A35414E46270}" type="pres">
      <dgm:prSet presAssocID="{B6F8D7FF-C5C8-489F-9E46-0223BBF5784D}" presName="text0" presStyleLbl="node1" presStyleIdx="4" presStyleCnt="7" custScaleX="13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9840F-4F10-4BA3-B153-1B991C9AEAD0}" type="pres">
      <dgm:prSet presAssocID="{BB8C68AB-E686-44E9-95E4-C91C0525FEA8}" presName="Name56" presStyleLbl="parChTrans1D2" presStyleIdx="4" presStyleCnt="6"/>
      <dgm:spPr/>
      <dgm:t>
        <a:bodyPr/>
        <a:lstStyle/>
        <a:p>
          <a:endParaRPr lang="en-US"/>
        </a:p>
      </dgm:t>
    </dgm:pt>
    <dgm:pt modelId="{98A1421D-1573-4034-AAC6-7D881B933C21}" type="pres">
      <dgm:prSet presAssocID="{1475663C-194B-4072-9395-089075FC1AF3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B0E71-D1D8-4364-AB47-E69B37D6A282}" type="pres">
      <dgm:prSet presAssocID="{3B0D360B-2004-469E-8716-DABCB3B8F452}" presName="Name56" presStyleLbl="parChTrans1D2" presStyleIdx="5" presStyleCnt="6"/>
      <dgm:spPr/>
      <dgm:t>
        <a:bodyPr/>
        <a:lstStyle/>
        <a:p>
          <a:endParaRPr lang="en-US"/>
        </a:p>
      </dgm:t>
    </dgm:pt>
    <dgm:pt modelId="{917106B0-ED41-468D-B04A-8D77600F9C3A}" type="pres">
      <dgm:prSet presAssocID="{C8E6FBDD-3565-4215-8D04-094BE787E436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B03BB-D22C-425E-8B14-2AAF8275D43C}" type="presOf" srcId="{1450D280-502F-468D-B260-50F24255C7EB}" destId="{5AF3DA32-4563-47CB-9252-EE795C5C5270}" srcOrd="0" destOrd="0" presId="urn:microsoft.com/office/officeart/2008/layout/RadialCluster"/>
    <dgm:cxn modelId="{5B8B4C99-6606-4AAE-A70A-936F6264FB5E}" type="presOf" srcId="{C8359C2F-454A-4E57-9026-83D8FEDB62B1}" destId="{84DFF4EC-0670-4D10-BD57-2E72FDA08FEA}" srcOrd="0" destOrd="0" presId="urn:microsoft.com/office/officeart/2008/layout/RadialCluster"/>
    <dgm:cxn modelId="{13B80CAE-CFDE-40E0-9DB8-4BA7821A1772}" srcId="{AE3D7EB9-B8DA-4329-AE26-7F119591EAD2}" destId="{EF38A26E-9C23-40B2-AD28-961E6AA0AEA2}" srcOrd="0" destOrd="0" parTransId="{CDF27798-BE60-4BEB-994E-190850C90A80}" sibTransId="{C2E8959F-3C09-4EFD-8F6C-184ECA19585C}"/>
    <dgm:cxn modelId="{4C0DE7A4-55EC-4CCF-984B-A4A0FA3671D8}" srcId="{AE3D7EB9-B8DA-4329-AE26-7F119591EAD2}" destId="{1475663C-194B-4072-9395-089075FC1AF3}" srcOrd="4" destOrd="0" parTransId="{BB8C68AB-E686-44E9-95E4-C91C0525FEA8}" sibTransId="{84EA88C2-89BD-4349-928E-99E0F09999A9}"/>
    <dgm:cxn modelId="{0B34A604-C4B1-433A-BAB3-2662CC6F0797}" srcId="{AE3D7EB9-B8DA-4329-AE26-7F119591EAD2}" destId="{B6F8D7FF-C5C8-489F-9E46-0223BBF5784D}" srcOrd="3" destOrd="0" parTransId="{C8359C2F-454A-4E57-9026-83D8FEDB62B1}" sibTransId="{D6F623CC-3698-4294-AAE3-BF24A3D2C1AD}"/>
    <dgm:cxn modelId="{80F204C9-3DA4-4932-B91D-1F19ED07F217}" type="presOf" srcId="{C8E6FBDD-3565-4215-8D04-094BE787E436}" destId="{917106B0-ED41-468D-B04A-8D77600F9C3A}" srcOrd="0" destOrd="0" presId="urn:microsoft.com/office/officeart/2008/layout/RadialCluster"/>
    <dgm:cxn modelId="{E19071FF-AF7F-452C-952E-369B881D7ABD}" type="presOf" srcId="{DD7CC483-D94B-413A-8B89-4F9B9A15D55F}" destId="{B0DF6212-EE9A-42EE-8B04-5ED88DDD0F67}" srcOrd="0" destOrd="0" presId="urn:microsoft.com/office/officeart/2008/layout/RadialCluster"/>
    <dgm:cxn modelId="{3F2B5804-43AF-4698-B175-535D762F0CCE}" type="presOf" srcId="{48DABD6B-26D0-45B2-9E9C-156D451EA811}" destId="{337E9BF9-757D-4977-98A4-D8E6CBB6D1BD}" srcOrd="0" destOrd="0" presId="urn:microsoft.com/office/officeart/2008/layout/RadialCluster"/>
    <dgm:cxn modelId="{EDB599F4-9A95-4F9D-9FBB-0F1B61EE8FF7}" srcId="{AE3D7EB9-B8DA-4329-AE26-7F119591EAD2}" destId="{1450D280-502F-468D-B260-50F24255C7EB}" srcOrd="1" destOrd="0" parTransId="{48DABD6B-26D0-45B2-9E9C-156D451EA811}" sibTransId="{4AE9C83D-F2B0-4284-BEB2-22F00BAD6761}"/>
    <dgm:cxn modelId="{A78BFA5C-445A-4966-828E-7B1E251B3C65}" type="presOf" srcId="{3B0D360B-2004-469E-8716-DABCB3B8F452}" destId="{138B0E71-D1D8-4364-AB47-E69B37D6A282}" srcOrd="0" destOrd="0" presId="urn:microsoft.com/office/officeart/2008/layout/RadialCluster"/>
    <dgm:cxn modelId="{D1A6EC23-6FFC-433A-89F7-C443479144A9}" srcId="{AE3D7EB9-B8DA-4329-AE26-7F119591EAD2}" destId="{DD7CC483-D94B-413A-8B89-4F9B9A15D55F}" srcOrd="2" destOrd="0" parTransId="{89F90454-CCC2-45AA-9ECD-3BA7A3959EA6}" sibTransId="{8F3009DA-16B6-4A6C-8344-1D0631354275}"/>
    <dgm:cxn modelId="{9568FEBF-4A5D-4F8D-8D85-34D8CA7C5FD8}" srcId="{05BAC8C8-DC58-4ADA-A8D7-18E1FCF15351}" destId="{AE3D7EB9-B8DA-4329-AE26-7F119591EAD2}" srcOrd="0" destOrd="0" parTransId="{B71A1D97-9B0D-48C9-8DD4-C3E413899D52}" sibTransId="{51DCBD9A-E46E-47C1-8D4F-8317AA77ECD4}"/>
    <dgm:cxn modelId="{74C18EFA-A46D-4521-B96A-3F4AAA6F8834}" type="presOf" srcId="{CDF27798-BE60-4BEB-994E-190850C90A80}" destId="{250C0769-5C3D-476B-B6A8-26431D577345}" srcOrd="0" destOrd="0" presId="urn:microsoft.com/office/officeart/2008/layout/RadialCluster"/>
    <dgm:cxn modelId="{76F375E8-53AE-4CC9-9917-E97E6D98EAD3}" type="presOf" srcId="{B6F8D7FF-C5C8-489F-9E46-0223BBF5784D}" destId="{767F8E1D-FB77-4A3A-BA4D-A35414E46270}" srcOrd="0" destOrd="0" presId="urn:microsoft.com/office/officeart/2008/layout/RadialCluster"/>
    <dgm:cxn modelId="{D844F37D-26E9-4675-AD54-9DBE2C89AD75}" type="presOf" srcId="{EF38A26E-9C23-40B2-AD28-961E6AA0AEA2}" destId="{BC392F32-48DF-4B57-960E-CD23BC9786B5}" srcOrd="0" destOrd="0" presId="urn:microsoft.com/office/officeart/2008/layout/RadialCluster"/>
    <dgm:cxn modelId="{C44A4AF9-6AA5-4DEB-B183-21136BFDA138}" type="presOf" srcId="{BB8C68AB-E686-44E9-95E4-C91C0525FEA8}" destId="{CCD9840F-4F10-4BA3-B153-1B991C9AEAD0}" srcOrd="0" destOrd="0" presId="urn:microsoft.com/office/officeart/2008/layout/RadialCluster"/>
    <dgm:cxn modelId="{7C91B3A1-788C-476B-80B3-91379B695F4F}" srcId="{AE3D7EB9-B8DA-4329-AE26-7F119591EAD2}" destId="{C8E6FBDD-3565-4215-8D04-094BE787E436}" srcOrd="5" destOrd="0" parTransId="{3B0D360B-2004-469E-8716-DABCB3B8F452}" sibTransId="{E441A904-01C3-4E49-B01D-38D67F39AAFC}"/>
    <dgm:cxn modelId="{2CEB0512-9E45-4D36-8E5C-C58E04EEC839}" type="presOf" srcId="{89F90454-CCC2-45AA-9ECD-3BA7A3959EA6}" destId="{8F4499B5-14D3-4E72-A273-94D6E60FC450}" srcOrd="0" destOrd="0" presId="urn:microsoft.com/office/officeart/2008/layout/RadialCluster"/>
    <dgm:cxn modelId="{96875E1B-56CC-4D1D-BA09-2F55DCD3DE6E}" type="presOf" srcId="{AE3D7EB9-B8DA-4329-AE26-7F119591EAD2}" destId="{0DDFE7D0-A5A8-46CC-85F4-49AFFF88BB7B}" srcOrd="0" destOrd="0" presId="urn:microsoft.com/office/officeart/2008/layout/RadialCluster"/>
    <dgm:cxn modelId="{270D9CE3-FAC5-4302-982B-7429315CADC6}" type="presOf" srcId="{1475663C-194B-4072-9395-089075FC1AF3}" destId="{98A1421D-1573-4034-AAC6-7D881B933C21}" srcOrd="0" destOrd="0" presId="urn:microsoft.com/office/officeart/2008/layout/RadialCluster"/>
    <dgm:cxn modelId="{5AAFEB91-634A-4FDE-9118-319B1652677C}" type="presOf" srcId="{05BAC8C8-DC58-4ADA-A8D7-18E1FCF15351}" destId="{1D475546-B4EF-402E-B5B6-986B9154AEA4}" srcOrd="0" destOrd="0" presId="urn:microsoft.com/office/officeart/2008/layout/RadialCluster"/>
    <dgm:cxn modelId="{B019E42A-61DD-4693-94C4-4BEEF3006946}" type="presParOf" srcId="{1D475546-B4EF-402E-B5B6-986B9154AEA4}" destId="{BD4A86B4-829B-4F38-8D2B-DDD898139EF8}" srcOrd="0" destOrd="0" presId="urn:microsoft.com/office/officeart/2008/layout/RadialCluster"/>
    <dgm:cxn modelId="{26BD4EBB-573F-42FA-B26A-AB2CAABA4076}" type="presParOf" srcId="{BD4A86B4-829B-4F38-8D2B-DDD898139EF8}" destId="{0DDFE7D0-A5A8-46CC-85F4-49AFFF88BB7B}" srcOrd="0" destOrd="0" presId="urn:microsoft.com/office/officeart/2008/layout/RadialCluster"/>
    <dgm:cxn modelId="{EE173473-DFE0-4F2F-9FDF-97FA7C6AE57C}" type="presParOf" srcId="{BD4A86B4-829B-4F38-8D2B-DDD898139EF8}" destId="{250C0769-5C3D-476B-B6A8-26431D577345}" srcOrd="1" destOrd="0" presId="urn:microsoft.com/office/officeart/2008/layout/RadialCluster"/>
    <dgm:cxn modelId="{50C6CBCA-2F19-4824-8656-E8746159C148}" type="presParOf" srcId="{BD4A86B4-829B-4F38-8D2B-DDD898139EF8}" destId="{BC392F32-48DF-4B57-960E-CD23BC9786B5}" srcOrd="2" destOrd="0" presId="urn:microsoft.com/office/officeart/2008/layout/RadialCluster"/>
    <dgm:cxn modelId="{78E7DE0D-2F46-421A-9DE5-EC519E49CF96}" type="presParOf" srcId="{BD4A86B4-829B-4F38-8D2B-DDD898139EF8}" destId="{337E9BF9-757D-4977-98A4-D8E6CBB6D1BD}" srcOrd="3" destOrd="0" presId="urn:microsoft.com/office/officeart/2008/layout/RadialCluster"/>
    <dgm:cxn modelId="{76C0329D-3069-479F-A194-96CE73FD26E8}" type="presParOf" srcId="{BD4A86B4-829B-4F38-8D2B-DDD898139EF8}" destId="{5AF3DA32-4563-47CB-9252-EE795C5C5270}" srcOrd="4" destOrd="0" presId="urn:microsoft.com/office/officeart/2008/layout/RadialCluster"/>
    <dgm:cxn modelId="{F7C97C83-0816-438B-8C90-D4B5FCBF6A20}" type="presParOf" srcId="{BD4A86B4-829B-4F38-8D2B-DDD898139EF8}" destId="{8F4499B5-14D3-4E72-A273-94D6E60FC450}" srcOrd="5" destOrd="0" presId="urn:microsoft.com/office/officeart/2008/layout/RadialCluster"/>
    <dgm:cxn modelId="{738119CB-87D3-4FF6-8B5B-CC6CDDE77727}" type="presParOf" srcId="{BD4A86B4-829B-4F38-8D2B-DDD898139EF8}" destId="{B0DF6212-EE9A-42EE-8B04-5ED88DDD0F67}" srcOrd="6" destOrd="0" presId="urn:microsoft.com/office/officeart/2008/layout/RadialCluster"/>
    <dgm:cxn modelId="{06B143FC-89B4-4F0C-82F2-6B503C00BA5C}" type="presParOf" srcId="{BD4A86B4-829B-4F38-8D2B-DDD898139EF8}" destId="{84DFF4EC-0670-4D10-BD57-2E72FDA08FEA}" srcOrd="7" destOrd="0" presId="urn:microsoft.com/office/officeart/2008/layout/RadialCluster"/>
    <dgm:cxn modelId="{6540FD16-821F-48CB-9894-5A087AA6F01C}" type="presParOf" srcId="{BD4A86B4-829B-4F38-8D2B-DDD898139EF8}" destId="{767F8E1D-FB77-4A3A-BA4D-A35414E46270}" srcOrd="8" destOrd="0" presId="urn:microsoft.com/office/officeart/2008/layout/RadialCluster"/>
    <dgm:cxn modelId="{4A481235-2B26-4F60-B0FA-224DE756EC1B}" type="presParOf" srcId="{BD4A86B4-829B-4F38-8D2B-DDD898139EF8}" destId="{CCD9840F-4F10-4BA3-B153-1B991C9AEAD0}" srcOrd="9" destOrd="0" presId="urn:microsoft.com/office/officeart/2008/layout/RadialCluster"/>
    <dgm:cxn modelId="{8AAAF9EB-A903-4617-994D-B09E04E0D0EE}" type="presParOf" srcId="{BD4A86B4-829B-4F38-8D2B-DDD898139EF8}" destId="{98A1421D-1573-4034-AAC6-7D881B933C21}" srcOrd="10" destOrd="0" presId="urn:microsoft.com/office/officeart/2008/layout/RadialCluster"/>
    <dgm:cxn modelId="{0C481798-0C09-42CF-8FF4-FE5C6B1B17BF}" type="presParOf" srcId="{BD4A86B4-829B-4F38-8D2B-DDD898139EF8}" destId="{138B0E71-D1D8-4364-AB47-E69B37D6A282}" srcOrd="11" destOrd="0" presId="urn:microsoft.com/office/officeart/2008/layout/RadialCluster"/>
    <dgm:cxn modelId="{6EFB5A5C-C8D0-46AC-A15E-33EB2A80C5C3}" type="presParOf" srcId="{BD4A86B4-829B-4F38-8D2B-DDD898139EF8}" destId="{917106B0-ED41-468D-B04A-8D77600F9C3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B5ED9-FBA2-4FB8-AA33-54748CE1F562}">
      <dsp:nvSpPr>
        <dsp:cNvPr id="0" name=""/>
        <dsp:cNvSpPr/>
      </dsp:nvSpPr>
      <dsp:spPr>
        <a:xfrm>
          <a:off x="1079499" y="0"/>
          <a:ext cx="3175000" cy="3175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E19B-9DC8-42B7-B96B-BDE6CC41EFCF}">
      <dsp:nvSpPr>
        <dsp:cNvPr id="0" name=""/>
        <dsp:cNvSpPr/>
      </dsp:nvSpPr>
      <dsp:spPr>
        <a:xfrm>
          <a:off x="1381124" y="301625"/>
          <a:ext cx="1238250" cy="1238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static</a:t>
          </a:r>
          <a:endParaRPr lang="en-US" sz="16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1441570" y="362071"/>
        <a:ext cx="1117358" cy="1117358"/>
      </dsp:txXfrm>
    </dsp:sp>
    <dsp:sp modelId="{674ACC97-F889-44A3-A35F-374080ACAC35}">
      <dsp:nvSpPr>
        <dsp:cNvPr id="0" name=""/>
        <dsp:cNvSpPr/>
      </dsp:nvSpPr>
      <dsp:spPr>
        <a:xfrm>
          <a:off x="2714625" y="301625"/>
          <a:ext cx="1238250" cy="1238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fixed</a:t>
          </a:r>
          <a:endParaRPr lang="en-US" sz="16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2775071" y="362071"/>
        <a:ext cx="1117358" cy="1117358"/>
      </dsp:txXfrm>
    </dsp:sp>
    <dsp:sp modelId="{337476A2-9708-44A8-9D7A-73CC054FA8C1}">
      <dsp:nvSpPr>
        <dsp:cNvPr id="0" name=""/>
        <dsp:cNvSpPr/>
      </dsp:nvSpPr>
      <dsp:spPr>
        <a:xfrm>
          <a:off x="1381124" y="1635125"/>
          <a:ext cx="1238250" cy="1238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relative</a:t>
          </a:r>
          <a:endParaRPr lang="en-US" sz="16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1441570" y="1695571"/>
        <a:ext cx="1117358" cy="1117358"/>
      </dsp:txXfrm>
    </dsp:sp>
    <dsp:sp modelId="{D868C094-2B02-4CE4-A2BD-703F2D40C7F9}">
      <dsp:nvSpPr>
        <dsp:cNvPr id="0" name=""/>
        <dsp:cNvSpPr/>
      </dsp:nvSpPr>
      <dsp:spPr>
        <a:xfrm>
          <a:off x="2714625" y="1635125"/>
          <a:ext cx="1238250" cy="1238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absolute</a:t>
          </a:r>
          <a:endParaRPr lang="en-US" sz="16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2775071" y="1695571"/>
        <a:ext cx="1117358" cy="111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E7D0-A5A8-46CC-85F4-49AFFF88BB7B}">
      <dsp:nvSpPr>
        <dsp:cNvPr id="0" name=""/>
        <dsp:cNvSpPr/>
      </dsp:nvSpPr>
      <dsp:spPr>
        <a:xfrm>
          <a:off x="1991516" y="1226820"/>
          <a:ext cx="1051560" cy="1051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Properties</a:t>
          </a:r>
          <a:endParaRPr lang="en-US" sz="1600" kern="1200" dirty="0"/>
        </a:p>
      </dsp:txBody>
      <dsp:txXfrm>
        <a:off x="2042849" y="1278153"/>
        <a:ext cx="948894" cy="948894"/>
      </dsp:txXfrm>
    </dsp:sp>
    <dsp:sp modelId="{250C0769-5C3D-476B-B6A8-26431D577345}">
      <dsp:nvSpPr>
        <dsp:cNvPr id="0" name=""/>
        <dsp:cNvSpPr/>
      </dsp:nvSpPr>
      <dsp:spPr>
        <a:xfrm rot="16200000">
          <a:off x="2256309" y="965833"/>
          <a:ext cx="521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973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92F32-48DF-4B57-960E-CD23BC9786B5}">
      <dsp:nvSpPr>
        <dsp:cNvPr id="0" name=""/>
        <dsp:cNvSpPr/>
      </dsp:nvSpPr>
      <dsp:spPr>
        <a:xfrm>
          <a:off x="1948559" y="301"/>
          <a:ext cx="1137474" cy="704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bottom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1982952" y="34694"/>
        <a:ext cx="1068688" cy="635759"/>
      </dsp:txXfrm>
    </dsp:sp>
    <dsp:sp modelId="{337E9BF9-757D-4977-98A4-D8E6CBB6D1BD}">
      <dsp:nvSpPr>
        <dsp:cNvPr id="0" name=""/>
        <dsp:cNvSpPr/>
      </dsp:nvSpPr>
      <dsp:spPr>
        <a:xfrm rot="19800000">
          <a:off x="3031533" y="1405960"/>
          <a:ext cx="1723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320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DA32-4563-47CB-9252-EE795C5C5270}">
      <dsp:nvSpPr>
        <dsp:cNvPr id="0" name=""/>
        <dsp:cNvSpPr/>
      </dsp:nvSpPr>
      <dsp:spPr>
        <a:xfrm>
          <a:off x="3192310" y="700314"/>
          <a:ext cx="1074889" cy="704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ourier New" pitchFamily="49" charset="0"/>
              <a:cs typeface="Courier New" pitchFamily="49" charset="0"/>
            </a:rPr>
            <a:t>Z-index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3226703" y="734707"/>
        <a:ext cx="1006103" cy="635759"/>
      </dsp:txXfrm>
    </dsp:sp>
    <dsp:sp modelId="{8F4499B5-14D3-4E72-A273-94D6E60FC450}">
      <dsp:nvSpPr>
        <dsp:cNvPr id="0" name=""/>
        <dsp:cNvSpPr/>
      </dsp:nvSpPr>
      <dsp:spPr>
        <a:xfrm rot="1800000">
          <a:off x="3034475" y="2088259"/>
          <a:ext cx="1284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401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6212-EE9A-42EE-8B04-5ED88DDD0F67}">
      <dsp:nvSpPr>
        <dsp:cNvPr id="0" name=""/>
        <dsp:cNvSpPr/>
      </dsp:nvSpPr>
      <dsp:spPr>
        <a:xfrm>
          <a:off x="3154275" y="2100340"/>
          <a:ext cx="1150959" cy="704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ourier New" pitchFamily="49" charset="0"/>
              <a:cs typeface="Courier New" pitchFamily="49" charset="0"/>
            </a:rPr>
            <a:t>position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3188668" y="2134733"/>
        <a:ext cx="1082173" cy="635759"/>
      </dsp:txXfrm>
    </dsp:sp>
    <dsp:sp modelId="{84DFF4EC-0670-4D10-BD57-2E72FDA08FEA}">
      <dsp:nvSpPr>
        <dsp:cNvPr id="0" name=""/>
        <dsp:cNvSpPr/>
      </dsp:nvSpPr>
      <dsp:spPr>
        <a:xfrm rot="5400000">
          <a:off x="2256309" y="2539366"/>
          <a:ext cx="521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973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F8E1D-FB77-4A3A-BA4D-A35414E46270}">
      <dsp:nvSpPr>
        <dsp:cNvPr id="0" name=""/>
        <dsp:cNvSpPr/>
      </dsp:nvSpPr>
      <dsp:spPr>
        <a:xfrm>
          <a:off x="2024759" y="2800353"/>
          <a:ext cx="985073" cy="704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ourier New" pitchFamily="49" charset="0"/>
              <a:cs typeface="Courier New" pitchFamily="49" charset="0"/>
            </a:rPr>
            <a:t>right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2059152" y="2834746"/>
        <a:ext cx="916287" cy="635759"/>
      </dsp:txXfrm>
    </dsp:sp>
    <dsp:sp modelId="{CCD9840F-4F10-4BA3-B153-1B991C9AEAD0}">
      <dsp:nvSpPr>
        <dsp:cNvPr id="0" name=""/>
        <dsp:cNvSpPr/>
      </dsp:nvSpPr>
      <dsp:spPr>
        <a:xfrm rot="9000000">
          <a:off x="1631244" y="2152693"/>
          <a:ext cx="386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138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1421D-1573-4034-AAC6-7D881B933C21}">
      <dsp:nvSpPr>
        <dsp:cNvPr id="0" name=""/>
        <dsp:cNvSpPr/>
      </dsp:nvSpPr>
      <dsp:spPr>
        <a:xfrm>
          <a:off x="952565" y="2100340"/>
          <a:ext cx="704545" cy="704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ourier New" pitchFamily="49" charset="0"/>
              <a:cs typeface="Courier New" pitchFamily="49" charset="0"/>
            </a:rPr>
            <a:t>left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986958" y="2134733"/>
        <a:ext cx="635759" cy="635759"/>
      </dsp:txXfrm>
    </dsp:sp>
    <dsp:sp modelId="{138B0E71-D1D8-4364-AB47-E69B37D6A282}">
      <dsp:nvSpPr>
        <dsp:cNvPr id="0" name=""/>
        <dsp:cNvSpPr/>
      </dsp:nvSpPr>
      <dsp:spPr>
        <a:xfrm rot="12600000">
          <a:off x="1631244" y="1352506"/>
          <a:ext cx="386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138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106B0-ED41-468D-B04A-8D77600F9C3A}">
      <dsp:nvSpPr>
        <dsp:cNvPr id="0" name=""/>
        <dsp:cNvSpPr/>
      </dsp:nvSpPr>
      <dsp:spPr>
        <a:xfrm>
          <a:off x="952565" y="700314"/>
          <a:ext cx="704545" cy="704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ourier New" pitchFamily="49" charset="0"/>
              <a:cs typeface="Courier New" pitchFamily="49" charset="0"/>
            </a:rPr>
            <a:t>top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986958" y="734707"/>
        <a:ext cx="635759" cy="635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31/07/2018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31/07/2018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63E9CE-C105-4EF6-8002-8B1DD5342BF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3609E-928C-4462-A780-9B1E8489864C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73C9146E-225D-4A18-B119-05A72AEB2819}" type="slidenum">
              <a:rPr lang="en-US"/>
              <a:pPr>
                <a:defRPr/>
              </a:pPr>
              <a:t>‹#›</a:t>
            </a:fld>
            <a:r>
              <a:rPr lang="en-US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2500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5A53C-2361-4DCC-8DF0-9378FFB49A70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E8D061F-149A-4376-BC8D-5623BA8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11C17-B180-43DA-AF4C-053292D9148D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B2F3C4E-5765-4940-AA45-00002C1D2377}" type="slidenum">
              <a:rPr lang="en-US"/>
              <a:pPr>
                <a:defRPr/>
              </a:pPr>
              <a:t>‹#›</a:t>
            </a:fld>
            <a:r>
              <a:rPr lang="en-US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19803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9812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45720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 17</a:t>
            </a:r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HTML5 / Creating Navigational Aids and Division-Based Layout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HTML5 / Creating Navigational Aids and Division-Based Layout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710A5-87BA-444A-B03F-FCCB89F137D5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6FF5407-8139-4CAE-91BA-7EB252216DBF}" type="slidenum">
              <a:rPr lang="en-US"/>
              <a:pPr>
                <a:defRPr/>
              </a:pPr>
              <a:t>‹#›</a:t>
            </a:fld>
            <a:r>
              <a:rPr lang="en-US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7844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F088-AAB5-43E9-A82C-09066F45CD01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A2E7DF-C87F-4952-AE3C-9C3ACFAED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BDD5-C68D-4B6B-BB17-9785D7DCB10F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58844D-AD9C-4D45-A8E6-57FBA215B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D268-4A7B-4869-B4AC-43CF2B2EC419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C583477-73BA-4F14-AD5E-BE26BB887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D19DF-A4F0-4297-815A-9DDBD6845955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AAC722-5933-4C73-8B05-872ECE222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CEA4C-D2F5-49E8-BACB-25FD16041479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577EA6-6CDD-4965-8093-F13A4222C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F08A-5B21-445C-A307-C529C1B6A88A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026893-1795-4670-8D2C-20F734C6E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423-1B1C-46B3-8E3B-CEA520AB465A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9A64B88-E8D4-4561-921A-8F7EB6AA4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D83C1B-6F44-4DF0-AEF7-2CC0424A2991}" type="datetimeFigureOut">
              <a:rPr lang="en-US"/>
              <a:pPr>
                <a:defRPr/>
              </a:pPr>
              <a:t>31/07/2018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Box 10"/>
          <p:cNvSpPr txBox="1">
            <a:spLocks noChangeArrowheads="1"/>
          </p:cNvSpPr>
          <p:nvPr userDrawn="1"/>
        </p:nvSpPr>
        <p:spPr bwMode="auto">
          <a:xfrm>
            <a:off x="69850" y="65801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000" b="1">
                <a:solidFill>
                  <a:schemeClr val="bg1"/>
                </a:solidFill>
              </a:rPr>
              <a:t>Ver 1.0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266113" y="73025"/>
            <a:ext cx="682625" cy="249238"/>
          </a:xfrm>
          <a:prstGeom prst="rect">
            <a:avLst/>
          </a:prstGeom>
          <a:effectLst>
            <a:outerShdw blurRad="50800" dist="38100" dir="5400000" sx="46000" sy="46000" algn="t" rotWithShape="0">
              <a:schemeClr val="bg1">
                <a:lumMod val="95000"/>
                <a:alpha val="0"/>
              </a:schemeClr>
            </a:outerShdw>
          </a:effectLst>
        </p:spPr>
      </p:pic>
      <p:sp>
        <p:nvSpPr>
          <p:cNvPr id="1034" name="TextBox 13"/>
          <p:cNvSpPr txBox="1">
            <a:spLocks noChangeArrowheads="1"/>
          </p:cNvSpPr>
          <p:nvPr userDrawn="1"/>
        </p:nvSpPr>
        <p:spPr bwMode="auto">
          <a:xfrm>
            <a:off x="7920038" y="6554788"/>
            <a:ext cx="107112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b="1" dirty="0">
                <a:solidFill>
                  <a:schemeClr val="bg1"/>
                </a:solidFill>
              </a:rPr>
              <a:t>Slide </a:t>
            </a:r>
            <a:fld id="{550CFEC1-F0DC-48BA-A17B-EFCB52A952A4}" type="slidenum">
              <a:rPr lang="en-US" altLang="en-US" sz="1200" b="1">
                <a:solidFill>
                  <a:schemeClr val="bg1"/>
                </a:solidFill>
              </a:rPr>
              <a:pPr/>
              <a:t>‹#›</a:t>
            </a:fld>
            <a:r>
              <a:rPr lang="en-US" altLang="en-US" sz="1200" b="1" dirty="0">
                <a:solidFill>
                  <a:schemeClr val="bg1"/>
                </a:solidFill>
              </a:rPr>
              <a:t> of 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10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2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2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86000"/>
            <a:ext cx="693420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Designing Layout with </a:t>
            </a:r>
            <a:r>
              <a:rPr lang="en-US" sz="3200" b="1" dirty="0" smtClean="0"/>
              <a:t>CSS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32961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buSzPct val="130000"/>
              <a:buFontTx/>
              <a:buBlip>
                <a:blip r:embed="rId2"/>
              </a:buBlip>
            </a:pPr>
            <a:r>
              <a:rPr lang="en-US" altLang="en-US" sz="1600" dirty="0">
                <a:latin typeface="Arial" charset="0"/>
              </a:rPr>
              <a:t>In this session, you learned that:</a:t>
            </a:r>
          </a:p>
          <a:p>
            <a:pPr lvl="1">
              <a:lnSpc>
                <a:spcPct val="150000"/>
              </a:lnSpc>
              <a:buSzPct val="160000"/>
              <a:buFontTx/>
              <a:buBlip>
                <a:blip r:embed="rId3"/>
              </a:buBlip>
            </a:pPr>
            <a:r>
              <a:rPr lang="en-US" altLang="en-US" sz="1600" dirty="0" smtClean="0">
                <a:latin typeface="Arial" charset="0"/>
              </a:rPr>
              <a:t>The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altLang="en-US" sz="1600" dirty="0">
                <a:latin typeface="Arial" charset="0"/>
              </a:rPr>
              <a:t> property is used to set the appearance of an element on a Web page.</a:t>
            </a:r>
          </a:p>
          <a:p>
            <a:pPr lvl="1">
              <a:lnSpc>
                <a:spcPct val="150000"/>
              </a:lnSpc>
              <a:buSzPct val="160000"/>
              <a:buFontTx/>
              <a:buBlip>
                <a:blip r:embed="rId3"/>
              </a:buBlip>
            </a:pPr>
            <a:r>
              <a:rPr lang="en-US" altLang="en-US" sz="1600" dirty="0">
                <a:latin typeface="Arial" charset="0"/>
              </a:rPr>
              <a:t>The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visibility</a:t>
            </a:r>
            <a:r>
              <a:rPr lang="en-US" altLang="en-US" sz="1600" dirty="0">
                <a:latin typeface="Arial" charset="0"/>
              </a:rPr>
              <a:t> property is used to specify whether an element should be visible or not.</a:t>
            </a:r>
          </a:p>
          <a:p>
            <a:pPr lvl="1">
              <a:lnSpc>
                <a:spcPct val="150000"/>
              </a:lnSpc>
              <a:buSzPct val="160000"/>
              <a:buFontTx/>
              <a:buBlip>
                <a:blip r:embed="rId3"/>
              </a:buBlip>
            </a:pPr>
            <a:r>
              <a:rPr lang="en-US" altLang="en-US" sz="1600" dirty="0">
                <a:latin typeface="Arial" charset="0"/>
              </a:rPr>
              <a:t>CSS positioning is used to position an element on a Web page.</a:t>
            </a:r>
          </a:p>
          <a:p>
            <a:pPr lvl="1">
              <a:lnSpc>
                <a:spcPct val="150000"/>
              </a:lnSpc>
              <a:buSzPct val="160000"/>
              <a:buFontTx/>
              <a:buBlip>
                <a:blip r:embed="rId3"/>
              </a:buBlip>
            </a:pPr>
            <a:r>
              <a:rPr lang="en-US" altLang="en-US" sz="1600" dirty="0">
                <a:latin typeface="Arial" charset="0"/>
              </a:rPr>
              <a:t>The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1600" dirty="0">
                <a:latin typeface="Arial" charset="0"/>
              </a:rPr>
              <a:t> property is used to place HTML elements to the left or right margin, in relation to the other elements.</a:t>
            </a:r>
          </a:p>
          <a:p>
            <a:pPr lvl="1">
              <a:lnSpc>
                <a:spcPct val="150000"/>
              </a:lnSpc>
              <a:buSzPct val="160000"/>
              <a:buFontTx/>
              <a:buBlip>
                <a:blip r:embed="rId3"/>
              </a:buBlip>
            </a:pPr>
            <a:r>
              <a:rPr lang="en-US" altLang="en-US" sz="1600" dirty="0">
                <a:latin typeface="Arial" charset="0"/>
              </a:rPr>
              <a:t>The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altLang="en-US" sz="1600" dirty="0">
                <a:latin typeface="Arial" charset="0"/>
              </a:rPr>
              <a:t> property is used to turn off the float effect on HTML elements.</a:t>
            </a:r>
          </a:p>
        </p:txBody>
      </p:sp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16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HTML5 / Creating Navigational Aids and Division-Based Layout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600" baseline="30000" dirty="0" smtClean="0">
                <a:latin typeface="Calibri" pitchFamily="34" charset="0"/>
              </a:rPr>
              <a:t>Designing layout with </a:t>
            </a:r>
            <a:r>
              <a:rPr lang="en-US" sz="3600" baseline="30000" dirty="0" err="1" smtClean="0">
                <a:latin typeface="Calibri" pitchFamily="34" charset="0"/>
              </a:rPr>
              <a:t>css</a:t>
            </a:r>
            <a:endParaRPr lang="en-US" sz="3600" baseline="30000" dirty="0">
              <a:latin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6269409" cy="208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CSS visibility styles can be applied on the HTML elements using the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following properties: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display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visibility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Controlling the Visibility of Elements</a:t>
            </a:r>
          </a:p>
        </p:txBody>
      </p:sp>
    </p:spTree>
    <p:extLst>
      <p:ext uri="{BB962C8B-B14F-4D97-AF65-F5344CB8AC3E}">
        <p14:creationId xmlns:p14="http://schemas.microsoft.com/office/powerpoint/2010/main" val="35764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661345" cy="391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property: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Is used to set the appearance of an element on a Web page.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applied using the following syntax: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display: none| block| inline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visibility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property: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Is used to specify whether an element should be visible or not.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applied using the following syntax: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visibility: hidden| visible</a:t>
            </a:r>
          </a:p>
          <a:p>
            <a:pPr marL="285750" lvl="2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 following embedded Notepad file contains the code to show the use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visibility </a:t>
            </a:r>
          </a:p>
          <a:p>
            <a:pPr marL="0"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property: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5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Controlling the Visibility of Elements (Contd.)</a:t>
            </a:r>
          </a:p>
        </p:txBody>
      </p:sp>
      <p:graphicFrame>
        <p:nvGraphicFramePr>
          <p:cNvPr id="18436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16146"/>
              </p:ext>
            </p:extLst>
          </p:nvPr>
        </p:nvGraphicFramePr>
        <p:xfrm>
          <a:off x="4114800" y="45277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2779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405812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CSS positioning properties: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Are used to control the placement of elements on a Web page.</a:t>
            </a: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classified into the following categories:</a:t>
            </a:r>
          </a:p>
          <a:p>
            <a:pPr marL="1200150" lvl="2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position</a:t>
            </a:r>
          </a:p>
          <a:p>
            <a:pPr marL="1200150" lvl="2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marL="2857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 is used to position an element on a Web page using the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following positioning methods:</a:t>
            </a: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Positioning HTML Elements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5494806"/>
              </p:ext>
            </p:extLst>
          </p:nvPr>
        </p:nvGraphicFramePr>
        <p:xfrm>
          <a:off x="2133600" y="3200400"/>
          <a:ext cx="53340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44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Positioning HTML Elements (Contd.)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1001713"/>
            <a:ext cx="8441157" cy="5139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exact location for the HTML elements can be specified using the following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positioning properties: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196960" y="197349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20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Positioning HTML Elements (Contd.)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1001713"/>
            <a:ext cx="8558212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Is used to place HTML elements to the left or right margin, in relation to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other elements.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Allows you to wrap the HTML elements around the floated element.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specified by using the following syntax:</a:t>
            </a:r>
          </a:p>
          <a:p>
            <a:pPr lvl="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float: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left|right|none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following embedded Notepad file contains the code to show the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508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57600" y="3886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9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Positioning HTML Elements (Contd.)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1001713"/>
            <a:ext cx="8908208" cy="4093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Is used to turn off the float effect on HTML elements.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specified by using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clear: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both|left|right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57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following embedded Notepad file contains the code to show the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property:</a:t>
            </a: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32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17950" y="32321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23215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7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HTML5 / Creating Navigational Aids and Division-Based Layout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6106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42950" indent="-285750">
              <a:buSzPct val="16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Demo design layout web page by using CSS</a:t>
            </a:r>
          </a:p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indent="-285750">
              <a:buSzPct val="160000"/>
              <a:buBlip>
                <a:blip r:embed="rId2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457200">
              <a:buSzPct val="160000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457200">
              <a:buSzPct val="160000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457200">
              <a:buSzPct val="160000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457200">
              <a:buSzPct val="160000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457200">
              <a:buSzPct val="160000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742950" indent="-285750">
          <a:buSzPct val="160000"/>
          <a:buBlip>
            <a:blip xmlns:r="http://schemas.openxmlformats.org/officeDocument/2006/relationships" r:embed="rId1"/>
          </a:buBlip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14817</TotalTime>
  <Words>335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Layout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 XP</dc:title>
  <dc:creator>Aptech Limited</dc:creator>
  <cp:lastModifiedBy>TONY HUNG CUONG</cp:lastModifiedBy>
  <cp:revision>2661</cp:revision>
  <dcterms:created xsi:type="dcterms:W3CDTF">2006-08-16T00:00:00Z</dcterms:created>
  <dcterms:modified xsi:type="dcterms:W3CDTF">2018-07-31T11:42:40Z</dcterms:modified>
</cp:coreProperties>
</file>