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1"/>
    <p:restoredTop sz="94674"/>
  </p:normalViewPr>
  <p:slideViewPr>
    <p:cSldViewPr snapToGrid="0" snapToObjects="1" showGuides="1">
      <p:cViewPr varScale="1">
        <p:scale>
          <a:sx n="175" d="100"/>
          <a:sy n="175" d="100"/>
        </p:scale>
        <p:origin x="168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1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0057" y="355600"/>
            <a:ext cx="3154363" cy="315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3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半田惇志</dc:creator>
  <cp:lastModifiedBy>半田惇志</cp:lastModifiedBy>
  <cp:revision>2</cp:revision>
  <dcterms:created xsi:type="dcterms:W3CDTF">2017-07-25T07:41:49Z</dcterms:created>
  <dcterms:modified xsi:type="dcterms:W3CDTF">2017-07-25T07:44:18Z</dcterms:modified>
</cp:coreProperties>
</file>