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5E4E69-0A9A-A94C-82D0-F349A1E50824}">
          <p14:sldIdLst>
            <p14:sldId id="256"/>
          </p14:sldIdLst>
        </p14:section>
        <p14:section name="ikarashi" id="{2696A14A-C2D1-4240-98FF-4676672CE547}">
          <p14:sldIdLst>
            <p14:sldId id="257"/>
          </p14:sldIdLst>
        </p14:section>
        <p14:section name="mizuno" id="{BAD9F25D-7C57-C045-B78C-AA450A064784}">
          <p14:sldIdLst>
            <p14:sldId id="258"/>
          </p14:sldIdLst>
        </p14:section>
        <p14:section name="nishizawa" id="{2C1A0C02-365A-E840-803A-291860AE4E5B}">
          <p14:sldIdLst>
            <p14:sldId id="259"/>
          </p14:sldIdLst>
        </p14:section>
        <p14:section name="senzaki" id="{697DE615-C794-A747-96CD-87DCC776C653}">
          <p14:sldIdLst>
            <p14:sldId id="260"/>
          </p14:sldIdLst>
        </p14:section>
        <p14:section name="shida" id="{EA30A431-6337-F448-BF1F-A120AA7D4EA0}">
          <p14:sldIdLst>
            <p14:sldId id="261"/>
          </p14:sldIdLst>
        </p14:section>
        <p14:section name="sugiyama" id="{75F2F2AE-2095-1342-A878-980466442FEA}">
          <p14:sldIdLst>
            <p14:sldId id="262"/>
          </p14:sldIdLst>
        </p14:section>
        <p14:section name="suzuki" id="{DA32FA02-D3B5-264A-AE4D-43909C44891B}">
          <p14:sldIdLst>
            <p14:sldId id="263"/>
          </p14:sldIdLst>
        </p14:section>
        <p14:section name="takemoto" id="{284BCC83-41E4-A84D-B139-73B3A103968F}">
          <p14:sldIdLst>
            <p14:sldId id="264"/>
          </p14:sldIdLst>
        </p14:section>
        <p14:section name="tobe" id="{4A72249E-96B9-C042-AE52-6E31E2A0958E}">
          <p14:sldIdLst>
            <p14:sldId id="265"/>
          </p14:sldIdLst>
        </p14:section>
        <p14:section name="ushijima" id="{0A3395D2-7F16-0F40-B184-03A6942CB9DB}">
          <p14:sldIdLst>
            <p14:sldId id="266"/>
          </p14:sldIdLst>
        </p14:section>
        <p14:section name="watabe" id="{9B5D2F69-0A67-5149-B21D-4C5C6A06A5B9}">
          <p14:sldIdLst>
            <p14:sldId id="267"/>
          </p14:sldIdLst>
        </p14:section>
        <p14:section name="yamazaki" id="{EDEDF5EF-C5A4-2D4B-B298-28C21B6B6FF5}">
          <p14:sldIdLst>
            <p14:sldId id="268"/>
          </p14:sldIdLst>
        </p14:section>
        <p14:section name="yano" id="{E6ED5F47-A628-3B4C-B667-B3179006B531}">
          <p14:sldIdLst>
            <p14:sldId id="269"/>
          </p14:sldIdLst>
        </p14:section>
        <p14:section name="yokoyama" id="{B6A317EB-B77F-B24F-9D75-9731D068D858}">
          <p14:sldIdLst>
            <p14:sldId id="270"/>
          </p14:sldIdLst>
        </p14:section>
        <p14:section name="yonehama" id="{CBDFDF44-C4E8-5844-A1AC-6D94DA32E0A5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91"/>
    <p:restoredTop sz="94674"/>
  </p:normalViewPr>
  <p:slideViewPr>
    <p:cSldViewPr snapToGrid="0" snapToObjects="1" showGuides="1">
      <p:cViewPr varScale="1">
        <p:scale>
          <a:sx n="117" d="100"/>
          <a:sy n="117" d="100"/>
        </p:scale>
        <p:origin x="20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1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05486" y="1122363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3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2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6251" y="365125"/>
            <a:ext cx="4135437" cy="4135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5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7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7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1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Yu Gothic</vt:lpstr>
      <vt:lpstr>Yu Gothic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半田惇志</dc:creator>
  <cp:lastModifiedBy>Yonehama</cp:lastModifiedBy>
  <cp:revision>5</cp:revision>
  <dcterms:created xsi:type="dcterms:W3CDTF">2017-07-25T07:41:49Z</dcterms:created>
  <dcterms:modified xsi:type="dcterms:W3CDTF">2017-07-26T05:29:03Z</dcterms:modified>
</cp:coreProperties>
</file>