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8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15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73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5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0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80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3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7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41BF-4FBD-4C73-B73A-118EF9AE3531}" type="datetimeFigureOut">
              <a:rPr lang="es-MX" smtClean="0"/>
              <a:t>12/04/2023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291C-CBA4-4719-905E-7D2F05698B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116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699239" y="1856790"/>
            <a:ext cx="3290598" cy="2677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43067" y="1856791"/>
            <a:ext cx="3290598" cy="267788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3663819" y="1856790"/>
            <a:ext cx="4805266" cy="267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derecha 6"/>
          <p:cNvSpPr/>
          <p:nvPr/>
        </p:nvSpPr>
        <p:spPr>
          <a:xfrm>
            <a:off x="9957318" y="2887821"/>
            <a:ext cx="774440" cy="6158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derecha 7"/>
          <p:cNvSpPr/>
          <p:nvPr/>
        </p:nvSpPr>
        <p:spPr>
          <a:xfrm rot="10800000">
            <a:off x="1401146" y="2887821"/>
            <a:ext cx="774440" cy="6158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477161" y="774641"/>
            <a:ext cx="4909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Carrusel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mockup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87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Felipe</cp:lastModifiedBy>
  <cp:revision>1</cp:revision>
  <dcterms:created xsi:type="dcterms:W3CDTF">2023-04-13T00:49:11Z</dcterms:created>
  <dcterms:modified xsi:type="dcterms:W3CDTF">2023-04-13T00:54:12Z</dcterms:modified>
</cp:coreProperties>
</file>