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/>
            </a:pPr>
            <a:r>
              <a:t>2024年12月09日错题重做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题目来源:选修1第1章第3节第11题/题库编号:20232113K11</a:t>
            </a:r>
          </a:p>
        </p:txBody>
      </p:sp>
      <p:pic>
        <p:nvPicPr>
          <p:cNvPr id="3" name="Picture 2" descr="2023211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第10题</a:t>
            </a:r>
          </a:p>
          <a:p>
            <a:r>
              <a:t>题目来源:选修1第1章专题2第5题/题库编号:2023211Z2K5</a:t>
            </a:r>
          </a:p>
        </p:txBody>
      </p:sp>
      <p:pic>
        <p:nvPicPr>
          <p:cNvPr id="3" name="Picture 2" descr="2023211Z2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第11题</a:t>
            </a:r>
          </a:p>
          <a:p>
            <a:r>
              <a:t>题目来源:选修1第1章专题2第9题/题库编号:2023211Z2K9</a:t>
            </a:r>
          </a:p>
        </p:txBody>
      </p:sp>
      <p:pic>
        <p:nvPicPr>
          <p:cNvPr id="3" name="Picture 2" descr="2023211Z2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第12题</a:t>
            </a:r>
          </a:p>
          <a:p>
            <a:r>
              <a:t>题目来源:选修1第1章专题2第10题/题库编号:2023211Z2K10</a:t>
            </a:r>
          </a:p>
        </p:txBody>
      </p:sp>
      <p:pic>
        <p:nvPicPr>
          <p:cNvPr id="3" name="Picture 2" descr="2023211Z2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第13题</a:t>
            </a:r>
          </a:p>
          <a:p>
            <a:r>
              <a:t>题目来源:选修1第1章第4节第5题/题库编号:20232114K5</a:t>
            </a:r>
          </a:p>
        </p:txBody>
      </p:sp>
      <p:pic>
        <p:nvPicPr>
          <p:cNvPr id="3" name="Picture 2" descr="20232114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第14题</a:t>
            </a:r>
          </a:p>
          <a:p>
            <a:r>
              <a:t>题目来源:选修1第1章第5节第7题/题库编号:20232115K7</a:t>
            </a:r>
          </a:p>
        </p:txBody>
      </p:sp>
      <p:pic>
        <p:nvPicPr>
          <p:cNvPr id="3" name="Picture 2" descr="20232115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第15题</a:t>
            </a:r>
          </a:p>
          <a:p>
            <a:r>
              <a:t>题目来源:选修1第1章专题3第9题/题库编号:2023211Z3K9</a:t>
            </a:r>
          </a:p>
        </p:txBody>
      </p:sp>
      <p:pic>
        <p:nvPicPr>
          <p:cNvPr id="3" name="Picture 2" descr="2023211Z3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第16题</a:t>
            </a:r>
          </a:p>
          <a:p>
            <a:r>
              <a:t>题目来源:选修1第1章第6节第12题/题库编号:20232116K12</a:t>
            </a:r>
          </a:p>
        </p:txBody>
      </p:sp>
      <p:pic>
        <p:nvPicPr>
          <p:cNvPr id="3" name="Picture 2" descr="20232116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第17题</a:t>
            </a:r>
          </a:p>
          <a:p>
            <a:r>
              <a:t>题目来源:选修1第1章专题4第3题/题库编号:2023211Z4K3</a:t>
            </a:r>
          </a:p>
        </p:txBody>
      </p:sp>
      <p:pic>
        <p:nvPicPr>
          <p:cNvPr id="3" name="Picture 2" descr="2023211Z4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第18题</a:t>
            </a:r>
          </a:p>
          <a:p>
            <a:r>
              <a:t>题目来源:选修1第1章专题5第3题/题库编号:2023211Z5K3</a:t>
            </a:r>
          </a:p>
        </p:txBody>
      </p:sp>
      <p:pic>
        <p:nvPicPr>
          <p:cNvPr id="3" name="Picture 2" descr="2023211Z5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题目来源:选修1第1章第1节第10题/题库编号:20232111K10</a:t>
            </a:r>
          </a:p>
        </p:txBody>
      </p:sp>
      <p:pic>
        <p:nvPicPr>
          <p:cNvPr id="3" name="Picture 2" descr="20232111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第19题</a:t>
            </a:r>
          </a:p>
          <a:p>
            <a:r>
              <a:t>题目来源:选修1第1章专题5第5题/题库编号:2023211Z5K5</a:t>
            </a:r>
          </a:p>
        </p:txBody>
      </p:sp>
      <p:pic>
        <p:nvPicPr>
          <p:cNvPr id="3" name="Picture 2" descr="2023211Z5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1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题目来源:选修2第1章第1节第10题/题库编号:A20232111K10</a:t>
            </a:r>
          </a:p>
        </p:txBody>
      </p:sp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2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题目来源:选修2第1章第2节第2题/题库编号:A20232112K2</a:t>
            </a:r>
          </a:p>
        </p:txBody>
      </p:sp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2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题目来源:选修2第1章第2节第8题/题库编号:A20232112K8</a:t>
            </a:r>
          </a:p>
        </p:txBody>
      </p:sp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2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题目来源:选修2第1章第2节第12题/题库编号:A20232112K12</a:t>
            </a:r>
          </a:p>
        </p:txBody>
      </p:sp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1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题目来源:选修2第1章专题1第10题/题库编号:A2023211Z1K10</a:t>
            </a:r>
          </a:p>
        </p:txBody>
      </p:sp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题目来源:选修2第1章第3节第8题/题库编号:A20232113K8</a:t>
            </a:r>
          </a:p>
        </p:txBody>
      </p:sp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题目来源:选修2第1章第3节第11题/题库编号:A20232113K11</a:t>
            </a:r>
          </a:p>
        </p:txBody>
      </p:sp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3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题目来源:选修2第1章第3节第10题/题库编号:A20232113K10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题目来源:选修2第1章第3节第11题/题库编号:A20232113K11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题目来源:选修1第1章第2节第2题/题库编号:20232112K2</a:t>
            </a:r>
          </a:p>
        </p:txBody>
      </p:sp>
      <p:pic>
        <p:nvPicPr>
          <p:cNvPr id="3" name="Picture 2" descr="20232112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2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题目来源:选修2第1章专题2第5题/题库编号:A2023211Z2K5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2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题目来源:选修2第1章专题2第9题/题库编号:A2023211Z2K9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2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题目来源:选修2第1章专题2第10题/题库编号:A2023211Z2K10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4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题目来源:选修2第1章第4节第5题/题库编号:A20232114K5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5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题目来源:选修2第1章第5节第7题/题库编号:A20232115K7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3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题目来源:选修2第1章专题3第9题/题库编号:A2023211Z3K9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6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题目来源:选修2第1章第6节第12题/题库编号:A20232116K12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4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题目来源:选修2第1章专题4第3题/题库编号:A2023211Z4K3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5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题目来源:选修2第1章专题5第3题/题库编号:A2023211Z5K3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11Z5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题目来源:选修2第1章专题5第5题/题库编号:A2023211Z5K5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题目来源:选修1第1章第2节第8题/题库编号:20232112K8</a:t>
            </a:r>
          </a:p>
        </p:txBody>
      </p:sp>
      <p:pic>
        <p:nvPicPr>
          <p:cNvPr id="3" name="Picture 2" descr="20232112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题目来源:选修1第1章第2节第12题/题库编号:20232112K12</a:t>
            </a:r>
          </a:p>
        </p:txBody>
      </p:sp>
      <p:pic>
        <p:nvPicPr>
          <p:cNvPr id="3" name="Picture 2" descr="20232112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题目来源:选修1第1章专题1第10题/题库编号:2023211Z1K10</a:t>
            </a:r>
          </a:p>
        </p:txBody>
      </p:sp>
      <p:pic>
        <p:nvPicPr>
          <p:cNvPr id="3" name="Picture 2" descr="2023211Z1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题目来源:选修1第1章第3节第8题/题库编号:20232113K8</a:t>
            </a:r>
          </a:p>
        </p:txBody>
      </p:sp>
      <p:pic>
        <p:nvPicPr>
          <p:cNvPr id="3" name="Picture 2" descr="2023211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题目来源:选修1第1章第3节第11题/题库编号:20232113K11</a:t>
            </a:r>
          </a:p>
        </p:txBody>
      </p:sp>
      <p:pic>
        <p:nvPicPr>
          <p:cNvPr id="3" name="Picture 2" descr="20232113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题目来源:选修1第1章第3节第10题/题库编号:20232113K10</a:t>
            </a:r>
          </a:p>
        </p:txBody>
      </p:sp>
      <p:pic>
        <p:nvPicPr>
          <p:cNvPr id="3" name="Picture 2" descr="20232113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4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693</Words>
  <Application>Microsoft Office PowerPoint</Application>
  <PresentationFormat>宽屏</PresentationFormat>
  <Paragraphs>117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6</cp:revision>
  <dcterms:created xsi:type="dcterms:W3CDTF">2013-01-27T09:14:16Z</dcterms:created>
  <dcterms:modified xsi:type="dcterms:W3CDTF">2024-12-09T08:53:33Z</dcterms:modified>
  <cp:category/>
</cp:coreProperties>
</file>