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题目来源:必修2第8章第1节第1课时第5题/题库编号:202312811KK5</a:t>
            </a:r>
          </a:p>
        </p:txBody>
      </p:sp>
      <p:pic>
        <p:nvPicPr>
          <p:cNvPr id="3" name="Picture 2" descr="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题目来源:必修2第8章第1节第2课时第5题/题库编号:202312812KK5</a:t>
            </a:r>
          </a:p>
        </p:txBody>
      </p:sp>
      <p:pic>
        <p:nvPicPr>
          <p:cNvPr id="3" name="Picture 2" descr="202312812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题目来源:必修2第8章第1节第2课时第8题/题库编号:202312812KK8</a:t>
            </a:r>
          </a:p>
        </p:txBody>
      </p:sp>
      <p:pic>
        <p:nvPicPr>
          <p:cNvPr id="3" name="Picture 2" descr="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题目来源:选修1第8章第1节第1课时第5题/题库编号:A202312811KK5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题目来源:选修1第8章第1节第2课时第5题/题库编号:A202312812KK5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题目来源:选修1第8章第1节第2课时第8题/题库编号:A202312812KK8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