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media/audio1.wav" ContentType="audio/x-wav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1" name="chimes.wav"/>
          </p:stSnd>
        </p:sndAc>
      </p:transition>
    </mc:Choice>
    <mc:Fallback>
      <p:transition spd="slow" advTm="180000">
        <p:sndAc>
          <p:stSnd>
            <p:snd r:embed="rId1" name="chimes.wav"/>
          </p:stSnd>
        </p:sndAc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1" name="chimes.wav"/>
          </p:stSnd>
        </p:sndAc>
      </p:transition>
    </mc:Choice>
    <mc:Fallback>
      <p:transition spd="slow" advTm="180000">
        <p:sndAc>
          <p:stSnd>
            <p:snd r:embed="rId1" name="chimes.wav"/>
          </p:stSnd>
        </p:sndAc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1" name="chimes.wav"/>
          </p:stSnd>
        </p:sndAc>
      </p:transition>
    </mc:Choice>
    <mc:Fallback>
      <p:transition spd="slow" advTm="180000">
        <p:sndAc>
          <p:stSnd>
            <p:snd r:embed="rId1" name="chimes.wav"/>
          </p:stSnd>
        </p:sndAc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1" name="chimes.wav"/>
          </p:stSnd>
        </p:sndAc>
      </p:transition>
    </mc:Choice>
    <mc:Fallback>
      <p:transition spd="slow" advTm="180000">
        <p:sndAc>
          <p:stSnd>
            <p:snd r:embed="rId1" name="chimes.wav"/>
          </p:stSnd>
        </p:sndAc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1" name="chimes.wav"/>
          </p:stSnd>
        </p:sndAc>
      </p:transition>
    </mc:Choice>
    <mc:Fallback>
      <p:transition spd="slow" advTm="180000">
        <p:sndAc>
          <p:stSnd>
            <p:snd r:embed="rId1" name="chimes.wav"/>
          </p:stSnd>
        </p:sndAc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1" name="chimes.wav"/>
          </p:stSnd>
        </p:sndAc>
      </p:transition>
    </mc:Choice>
    <mc:Fallback>
      <p:transition spd="slow" advTm="180000">
        <p:sndAc>
          <p:stSnd>
            <p:snd r:embed="rId1" name="chimes.wav"/>
          </p:stSnd>
        </p:sndAc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1" name="chimes.wav"/>
          </p:stSnd>
        </p:sndAc>
      </p:transition>
    </mc:Choice>
    <mc:Fallback>
      <p:transition spd="slow" advTm="180000">
        <p:sndAc>
          <p:stSnd>
            <p:snd r:embed="rId1" name="chimes.wav"/>
          </p:stSnd>
        </p:sndAc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1" name="chimes.wav"/>
          </p:stSnd>
        </p:sndAc>
      </p:transition>
    </mc:Choice>
    <mc:Fallback>
      <p:transition spd="slow" advTm="180000">
        <p:sndAc>
          <p:stSnd>
            <p:snd r:embed="rId1" name="chimes.wav"/>
          </p:stSnd>
        </p:sndAc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1" name="chimes.wav"/>
          </p:stSnd>
        </p:sndAc>
      </p:transition>
    </mc:Choice>
    <mc:Fallback>
      <p:transition spd="slow" advTm="180000">
        <p:sndAc>
          <p:stSnd>
            <p:snd r:embed="rId1" name="chimes.wav"/>
          </p:stSnd>
        </p:sndAc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1" name="chimes.wav"/>
          </p:stSnd>
        </p:sndAc>
      </p:transition>
    </mc:Choice>
    <mc:Fallback>
      <p:transition spd="slow" advTm="180000">
        <p:sndAc>
          <p:stSnd>
            <p:snd r:embed="rId1" name="chimes.wav"/>
          </p:stSnd>
        </p:sndAc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1" name="chimes.wav"/>
          </p:stSnd>
        </p:sndAc>
      </p:transition>
    </mc:Choice>
    <mc:Fallback>
      <p:transition spd="slow" advTm="180000">
        <p:sndAc>
          <p:stSnd>
            <p:snd r:embed="rId1" name="chimes.wav"/>
          </p:stSnd>
        </p:sndAc>
      </p:transition>
    </mc:Fallback>
  </mc:AlternateContent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audio" Target="../media/audio1.wav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13" name="chimes.wav"/>
          </p:stSnd>
        </p:sndAc>
      </p:transition>
    </mc:Choice>
    <mc:Fallback>
      <p:transition spd="slow" advTm="180000">
        <p:sndAc>
          <p:stSnd>
            <p:snd r:embed="rId13" name="chimes.wav"/>
          </p:stSnd>
        </p:sndAc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audio" Target="../media/audio1.wav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image" Target="../media/image1.jp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image" Target="../media/image2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5E799A-2453-914A-450E-E7A4F8FA75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错题重做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1838ECB-6D62-164D-FB32-40B84F7284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914400" y="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/>
            </a:pPr>
            <a:r>
              <a:t>2024年03月14日错题重做</a:t>
            </a:r>
          </a:p>
        </p:txBody>
      </p:sp>
    </p:spTree>
    <p:extLst>
      <p:ext uri="{BB962C8B-B14F-4D97-AF65-F5344CB8AC3E}">
        <p14:creationId xmlns:p14="http://schemas.microsoft.com/office/powerpoint/2010/main" val="41929108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94872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57534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37107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08791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03165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69694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94352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84095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21883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69332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>
                <a:solidFill>
                  <a:srgbClr val="FF7F50"/>
                </a:solidFill>
              </a:defRPr>
            </a:pPr>
            <a:r>
              <a:t>第1题</a:t>
            </a:r>
          </a:p>
          <a:p>
            <a:r>
              <a:t>题目来源:必修2第8章第1节第1课时第3题/题库编号:202312811KK3</a:t>
            </a:r>
          </a:p>
        </p:txBody>
      </p:sp>
      <p:pic>
        <p:nvPicPr>
          <p:cNvPr id="3" name="Picture 2" descr="202312811KK3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4844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40000.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2013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21365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65897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02643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88606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77179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97807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46115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202312811KK3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400" y="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>
                <a:solidFill>
                  <a:srgbClr val="FF7F50"/>
                </a:solidFill>
              </a:defRPr>
            </a:pPr>
            <a:r>
              <a:t>第1题答案</a:t>
            </a:r>
          </a:p>
          <a:p>
            <a:r>
              <a:t>题目来源:选修1第8章第1节第1课时第3题/题库编号:A202312811KK3</a:t>
            </a:r>
          </a:p>
        </p:txBody>
      </p:sp>
    </p:spTree>
    <p:extLst>
      <p:ext uri="{BB962C8B-B14F-4D97-AF65-F5344CB8AC3E}">
        <p14:creationId xmlns:p14="http://schemas.microsoft.com/office/powerpoint/2010/main" val="11759132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35343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15592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93403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67136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121130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50435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</Words>
  <Application>Microsoft Office PowerPoint</Application>
  <PresentationFormat>全屏显示(4:3)</PresentationFormat>
  <Paragraphs>1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0" baseType="lpstr">
      <vt:lpstr>Arial</vt:lpstr>
      <vt:lpstr>Calibri</vt:lpstr>
      <vt:lpstr>Office Theme</vt:lpstr>
      <vt:lpstr>错题重做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/>
  <cp:keywords/>
  <dc:description>generated using python-pptx</dc:description>
  <cp:lastModifiedBy>Administrator</cp:lastModifiedBy>
  <cp:revision>4</cp:revision>
  <dcterms:created xsi:type="dcterms:W3CDTF">2013-01-27T09:14:16Z</dcterms:created>
  <dcterms:modified xsi:type="dcterms:W3CDTF">2024-02-23T08:33:29Z</dcterms:modified>
  <cp:category/>
</cp:coreProperties>
</file>