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3" name="chimes.wav"/>
          </p:stSnd>
        </p:sndAc>
      </p:transition>
    </mc:Choice>
    <mc:Fallback>
      <p:transition spd="slow" advTm="180000">
        <p:sndAc>
          <p:stSnd>
            <p:snd r:embed="rId13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2024年03月14日错题重做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</a:t>
            </a:r>
          </a:p>
          <a:p>
            <a:r>
              <a:t>题目来源:必修2第8章第1节第1课时第3题/题库编号:202312811KK3</a:t>
            </a:r>
          </a:p>
        </p:txBody>
      </p:sp>
      <p:pic>
        <p:nvPicPr>
          <p:cNvPr id="3" name="Picture 2" descr="202312811KK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</a:t>
            </a:r>
          </a:p>
          <a:p>
            <a:r>
              <a:t>题目来源:必修2第8章第2节第7题/题库编号:20231282K7</a:t>
            </a:r>
          </a:p>
        </p:txBody>
      </p:sp>
      <p:pic>
        <p:nvPicPr>
          <p:cNvPr id="3" name="Picture 2" descr="20231282K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11KK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题目来源:选修1第8章第1节第1课时第3题/题库编号:A202312811KK3</a:t>
            </a:r>
          </a:p>
        </p:txBody>
      </p:sp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2K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第2题答案</a:t>
            </a:r>
          </a:p>
          <a:p>
            <a:r>
              <a:t>题目来源:选修1第8章第2节第7题/题库编号:A20231282K7</a:t>
            </a:r>
          </a:p>
        </p:txBody>
      </p:sp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全屏显示(4:3)</PresentationFormat>
  <Paragraphs>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Administrator</cp:lastModifiedBy>
  <cp:revision>4</cp:revision>
  <dcterms:created xsi:type="dcterms:W3CDTF">2013-01-27T09:14:16Z</dcterms:created>
  <dcterms:modified xsi:type="dcterms:W3CDTF">2024-02-23T08:33:29Z</dcterms:modified>
  <cp:category/>
</cp:coreProperties>
</file>