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2024年03月17日错题重做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题目来源:必修2第7章第2节第11题/题库编号:20231272K11</a:t>
            </a:r>
          </a:p>
        </p:txBody>
      </p:sp>
      <p:pic>
        <p:nvPicPr>
          <p:cNvPr id="3" name="Picture 2" descr="20231272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题目来源:必修2第7章第4节第12题/题库编号:20231274K12</a:t>
            </a:r>
          </a:p>
        </p:txBody>
      </p:sp>
      <p:pic>
        <p:nvPicPr>
          <p:cNvPr id="3" name="Picture 2" descr="20231274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</a:t>
            </a:r>
          </a:p>
          <a:p>
            <a:r>
              <a:t>题目来源:必修2第7章专题9第12题/题库编号:2023127Z9K12</a:t>
            </a:r>
          </a:p>
        </p:txBody>
      </p:sp>
      <p:pic>
        <p:nvPicPr>
          <p:cNvPr id="3" name="Picture 2" descr="2023127Z9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2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题目来源:选修1第7章第2节第11题/题库编号:A20231272K11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4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题目来源:选修1第7章第4节第12题/题库编号:A20231274K12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Z9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题目来源:选修1第7章专题9第12题/题库编号:A2023127Z9K12</a:t>
            </a:r>
          </a:p>
        </p:txBody>
      </p:sp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