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jpg"/><Relationship Id="rId4" Type="http://schemas.openxmlformats.org/officeDocument/2006/relationships/image" Target="../media/image3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0.jpg"/><Relationship Id="rId4" Type="http://schemas.openxmlformats.org/officeDocument/2006/relationships/image" Target="../media/image3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1.jpg"/><Relationship Id="rId4" Type="http://schemas.openxmlformats.org/officeDocument/2006/relationships/image" Target="../media/image33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2.jpg"/><Relationship Id="rId4" Type="http://schemas.openxmlformats.org/officeDocument/2006/relationships/image" Target="../media/image3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3.jpg"/><Relationship Id="rId4" Type="http://schemas.openxmlformats.org/officeDocument/2006/relationships/image" Target="../media/image3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4.jpg"/><Relationship Id="rId4" Type="http://schemas.openxmlformats.org/officeDocument/2006/relationships/image" Target="../media/image32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5.jpg"/><Relationship Id="rId4" Type="http://schemas.openxmlformats.org/officeDocument/2006/relationships/image" Target="../media/image32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6.jpg"/><Relationship Id="rId4" Type="http://schemas.openxmlformats.org/officeDocument/2006/relationships/image" Target="../media/image32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7.jpg"/><Relationship Id="rId4" Type="http://schemas.openxmlformats.org/officeDocument/2006/relationships/image" Target="../media/image32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8.jpg"/><Relationship Id="rId4" Type="http://schemas.openxmlformats.org/officeDocument/2006/relationships/image" Target="../media/image3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9.jpg"/><Relationship Id="rId4" Type="http://schemas.openxmlformats.org/officeDocument/2006/relationships/image" Target="../media/image34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0.jpg"/><Relationship Id="rId4" Type="http://schemas.openxmlformats.org/officeDocument/2006/relationships/image" Target="../media/image35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1.jpg"/><Relationship Id="rId4" Type="http://schemas.openxmlformats.org/officeDocument/2006/relationships/image" Target="../media/image36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2.jpg"/><Relationship Id="rId4" Type="http://schemas.openxmlformats.org/officeDocument/2006/relationships/image" Target="../media/image37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3.jpg"/><Relationship Id="rId4" Type="http://schemas.openxmlformats.org/officeDocument/2006/relationships/image" Target="../media/image38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9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Relationship Id="rId4" Type="http://schemas.openxmlformats.org/officeDocument/2006/relationships/image" Target="../media/image2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Relationship Id="rId4" Type="http://schemas.openxmlformats.org/officeDocument/2006/relationships/image" Target="../media/image2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Relationship Id="rId4" Type="http://schemas.openxmlformats.org/officeDocument/2006/relationships/image" Target="../media/image2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Relationship Id="rId4" Type="http://schemas.openxmlformats.org/officeDocument/2006/relationships/image" Target="../media/image27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Relationship Id="rId4" Type="http://schemas.openxmlformats.org/officeDocument/2006/relationships/image" Target="../media/image28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7.jpg"/><Relationship Id="rId4" Type="http://schemas.openxmlformats.org/officeDocument/2006/relationships/image" Target="../media/image2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8.jpg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2024年03月23日错题重做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</a:t>
            </a:r>
          </a:p>
          <a:p>
            <a:r>
              <a:t>题目来源:必修2第8章专题11第9题/题库编号:2023128Z11K9</a:t>
            </a:r>
          </a:p>
        </p:txBody>
      </p:sp>
      <p:pic>
        <p:nvPicPr>
          <p:cNvPr id="3" name="Picture 2" descr="2023128Z11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12K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题目来源:选修1第8章第1节第2课时第11题/题库编号:A202312812KK11</a:t>
            </a:r>
          </a:p>
        </p:txBody>
      </p:sp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</a:t>
            </a:r>
          </a:p>
          <a:p>
            <a:r>
              <a:t>题目来源:必修2第8章第1节第2课时第12题/题库编号:202312812KK12</a:t>
            </a:r>
          </a:p>
        </p:txBody>
      </p:sp>
      <p:pic>
        <p:nvPicPr>
          <p:cNvPr id="3" name="Picture 2" descr="202312812K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题目来源:选修1第8章专题11第9题/题库编号:A2023128Z11K9</a:t>
            </a:r>
          </a:p>
        </p:txBody>
      </p:sp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</a:t>
            </a:r>
          </a:p>
          <a:p>
            <a:r>
              <a:t>题目来源:必修2第8章专题11第12题/题库编号:2023128Z11K12</a:t>
            </a:r>
          </a:p>
        </p:txBody>
      </p:sp>
      <p:pic>
        <p:nvPicPr>
          <p:cNvPr id="3" name="Picture 2" descr="2023128Z11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12K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题目来源:选修1第8章第1节第2课时第12题/题库编号:A202312812KK12</a:t>
            </a:r>
          </a:p>
        </p:txBody>
      </p:sp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</a:t>
            </a:r>
          </a:p>
          <a:p>
            <a:r>
              <a:t>题目来源:必修2第8章专题11第7题/题库编号:2023128Z11K7</a:t>
            </a:r>
          </a:p>
        </p:txBody>
      </p:sp>
      <p:pic>
        <p:nvPicPr>
          <p:cNvPr id="3" name="Picture 2" descr="2023128Z11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题目来源:选修1第8章专题11第12题/题库编号:A2023128Z11K12</a:t>
            </a:r>
          </a:p>
        </p:txBody>
      </p:sp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</a:t>
            </a:r>
          </a:p>
          <a:p>
            <a:r>
              <a:t>题目来源:必修2第8章专题11第8题/题库编号:2023128Z11K8</a:t>
            </a:r>
          </a:p>
        </p:txBody>
      </p:sp>
      <p:pic>
        <p:nvPicPr>
          <p:cNvPr id="3" name="Picture 2" descr="2023128Z11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题目来源:选修1第8章专题11第7题/题库编号:A2023128Z11K7</a:t>
            </a:r>
          </a:p>
        </p:txBody>
      </p:sp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</a:t>
            </a:r>
          </a:p>
          <a:p>
            <a:r>
              <a:t>题目来源:必修2第8章专题11第11题/题库编号:2023128Z11K11</a:t>
            </a:r>
          </a:p>
        </p:txBody>
      </p:sp>
      <p:pic>
        <p:nvPicPr>
          <p:cNvPr id="3" name="Picture 2" descr="2023128Z11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题目来源:选修1第8章专题11第8题/题库编号:A2023128Z11K8</a:t>
            </a:r>
          </a:p>
        </p:txBody>
      </p:sp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</a:t>
            </a:r>
          </a:p>
          <a:p>
            <a:r>
              <a:t>题目来源:必修2第8章专题12第8题/题库编号:2023128Z12K8</a:t>
            </a:r>
          </a:p>
        </p:txBody>
      </p:sp>
      <p:pic>
        <p:nvPicPr>
          <p:cNvPr id="3" name="Picture 2" descr="2023128Z12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题目来源:选修1第8章专题11第11题/题库编号:A2023128Z11K11</a:t>
            </a:r>
          </a:p>
        </p:txBody>
      </p:sp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</a:t>
            </a:r>
          </a:p>
          <a:p>
            <a:r>
              <a:t>题目来源:必修2第8章专题12第10题/题库编号:2023128Z12K10</a:t>
            </a:r>
          </a:p>
        </p:txBody>
      </p:sp>
      <p:pic>
        <p:nvPicPr>
          <p:cNvPr id="3" name="Picture 2" descr="2023128Z12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题目来源:选修1第8章专题12第8题/题库编号:A2023128Z12K8</a:t>
            </a:r>
          </a:p>
        </p:txBody>
      </p:sp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</a:t>
            </a:r>
          </a:p>
          <a:p>
            <a:r>
              <a:t>题目来源:必修2第8章专题12第12题/题库编号:2023128Z12K12</a:t>
            </a:r>
          </a:p>
        </p:txBody>
      </p:sp>
      <p:pic>
        <p:nvPicPr>
          <p:cNvPr id="3" name="Picture 2" descr="2023128Z12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题目来源:选修1第8章专题12第10题/题库编号:A2023128Z12K10</a:t>
            </a:r>
          </a:p>
        </p:txBody>
      </p:sp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</a:t>
            </a:r>
          </a:p>
          <a:p>
            <a:r>
              <a:t>题目来源:必修2第8章第3节第3题/题库编号:20231283K3</a:t>
            </a:r>
          </a:p>
        </p:txBody>
      </p:sp>
      <p:pic>
        <p:nvPicPr>
          <p:cNvPr id="3" name="Picture 2" descr="20231283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题目来源:选修1第8章专题12第12题/题库编号:A2023128Z12K12</a:t>
            </a:r>
          </a:p>
        </p:txBody>
      </p:sp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题目来源:必修2第8章第1节第1课时第5题/题库编号:202312811KK5</a:t>
            </a:r>
          </a:p>
        </p:txBody>
      </p:sp>
      <p:pic>
        <p:nvPicPr>
          <p:cNvPr id="3" name="Picture 2" descr="202312811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</a:t>
            </a:r>
          </a:p>
          <a:p>
            <a:r>
              <a:t>题目来源:必修2第8章第3节第5题/题库编号:20231283K5</a:t>
            </a:r>
          </a:p>
        </p:txBody>
      </p:sp>
      <p:pic>
        <p:nvPicPr>
          <p:cNvPr id="3" name="Picture 2" descr="20231283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3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题目来源:选修1第8章第3节第3题/题库编号:A20231283K3</a:t>
            </a:r>
          </a:p>
        </p:txBody>
      </p:sp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</a:t>
            </a:r>
          </a:p>
          <a:p>
            <a:r>
              <a:t>题目来源:必修2第8章第3节第6题/题库编号:20231283K6</a:t>
            </a:r>
          </a:p>
        </p:txBody>
      </p:sp>
      <p:pic>
        <p:nvPicPr>
          <p:cNvPr id="3" name="Picture 2" descr="20231283K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3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题目来源:选修1第8章第3节第5题/题库编号:A20231283K5</a:t>
            </a:r>
          </a:p>
        </p:txBody>
      </p:sp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第21题</a:t>
            </a:r>
          </a:p>
          <a:p>
            <a:r>
              <a:t>题目来源:必修2第7章专题10第1课时第10题/题库编号:2023127Z101KK10</a:t>
            </a:r>
          </a:p>
        </p:txBody>
      </p:sp>
      <p:pic>
        <p:nvPicPr>
          <p:cNvPr id="3" name="Picture 2" descr="2023127Z101K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3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第20题答案</a:t>
            </a:r>
          </a:p>
          <a:p>
            <a:r>
              <a:t>题目来源:选修1第8章第3节第6题/题库编号:A20231283K6</a:t>
            </a:r>
          </a:p>
        </p:txBody>
      </p:sp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第22题</a:t>
            </a:r>
          </a:p>
          <a:p>
            <a:r>
              <a:t>题目来源:必修2第7章专题10第2课时第7题/题库编号:2023127Z102KK7</a:t>
            </a:r>
          </a:p>
        </p:txBody>
      </p:sp>
      <p:pic>
        <p:nvPicPr>
          <p:cNvPr id="3" name="Picture 2" descr="2023127Z102K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7Z101K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第21题答案</a:t>
            </a:r>
          </a:p>
          <a:p>
            <a:r>
              <a:t>题目来源:选修1第7章专题10第1课时第10题/题库编号:A2023127Z101KK10</a:t>
            </a:r>
          </a:p>
        </p:txBody>
      </p:sp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第23题</a:t>
            </a:r>
          </a:p>
          <a:p>
            <a:r>
              <a:t>题目来源:必修2第7章专题10第2课时第9题/题库编号:2023127Z102KK9</a:t>
            </a:r>
          </a:p>
        </p:txBody>
      </p:sp>
      <p:pic>
        <p:nvPicPr>
          <p:cNvPr id="3" name="Picture 2" descr="2023127Z102K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7Z10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第22题答案</a:t>
            </a:r>
          </a:p>
          <a:p>
            <a:r>
              <a:t>题目来源:选修1第7章专题10第2课时第7题/题库编号:A2023127Z102KK7</a:t>
            </a:r>
          </a:p>
        </p:txBody>
      </p:sp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102K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第23题答案</a:t>
            </a:r>
          </a:p>
          <a:p>
            <a:r>
              <a:t>题目来源:选修1第7章专题10第2课时第9题/题库编号:A2023127Z102KK9</a:t>
            </a:r>
          </a:p>
        </p:txBody>
      </p:sp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题目来源:必修2第8章第1节第1课时第9题/题库编号:202312811KK9</a:t>
            </a:r>
          </a:p>
        </p:txBody>
      </p:sp>
      <p:pic>
        <p:nvPicPr>
          <p:cNvPr id="3" name="Picture 2" descr="202312811K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11K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题目来源:选修1第8章第1节第1课时第5题/题库编号:A202312811KK5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题目来源:必修2第8章第1节第1课时第10题/题库编号:202312811KK10</a:t>
            </a:r>
          </a:p>
        </p:txBody>
      </p:sp>
      <p:pic>
        <p:nvPicPr>
          <p:cNvPr id="3" name="Picture 2" descr="202312811K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11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题目来源:选修1第8章第1节第1课时第9题/题库编号:A202312811KK9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</a:t>
            </a:r>
          </a:p>
          <a:p>
            <a:r>
              <a:t>题目来源:必修2第8章第1节第1课时第13题/题库编号:202312811KK13</a:t>
            </a:r>
          </a:p>
        </p:txBody>
      </p:sp>
      <p:pic>
        <p:nvPicPr>
          <p:cNvPr id="3" name="Picture 2" descr="202312811KK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11K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题目来源:选修1第8章第1节第1课时第10题/题库编号:A202312811KK10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</a:t>
            </a:r>
          </a:p>
          <a:p>
            <a:r>
              <a:t>题目来源:必修2第8章第1节第2课时第4题/题库编号:202312812KK4</a:t>
            </a:r>
          </a:p>
        </p:txBody>
      </p:sp>
      <p:pic>
        <p:nvPicPr>
          <p:cNvPr id="3" name="Picture 2" descr="202312812KK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11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题目来源:选修1第8章第1节第1课时第13题/题库编号:A202312811KK13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</a:t>
            </a:r>
          </a:p>
          <a:p>
            <a:r>
              <a:t>题目来源:必修2第8章第1节第2课时第7题/题库编号:202312812KK7</a:t>
            </a:r>
          </a:p>
        </p:txBody>
      </p:sp>
      <p:pic>
        <p:nvPicPr>
          <p:cNvPr id="3" name="Picture 2" descr="202312812K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12K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题目来源:选修1第8章第1节第2课时第4题/题库编号:A202312812KK4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</a:t>
            </a:r>
          </a:p>
          <a:p>
            <a:r>
              <a:t>题目来源:必修2第8章第1节第2课时第10题/题库编号:202312812KK10</a:t>
            </a:r>
          </a:p>
        </p:txBody>
      </p:sp>
      <p:pic>
        <p:nvPicPr>
          <p:cNvPr id="3" name="Picture 2" descr="202312812K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1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题目来源:选修1第8章第1节第2课时第7题/题库编号:A202312812KK7</a:t>
            </a:r>
          </a:p>
        </p:txBody>
      </p:sp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</a:t>
            </a:r>
          </a:p>
          <a:p>
            <a:r>
              <a:t>题目来源:必修2第8章第1节第2课时第11题/题库编号:202312812KK11</a:t>
            </a:r>
          </a:p>
        </p:txBody>
      </p:sp>
      <p:pic>
        <p:nvPicPr>
          <p:cNvPr id="3" name="Picture 2" descr="202312812K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12K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题目来源:选修1第8章第1节第2课时第10题/题库编号:A202312812KK10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