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audio1.wav" ContentType="audio/x-wav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1" name="chimes.wav"/>
          </p:stSnd>
        </p:sndAc>
      </p:transition>
    </mc:Choice>
    <mc:Fallback>
      <p:transition spd="slow" advTm="180000">
        <p:sndAc>
          <p:stSnd>
            <p:snd r:embed="rId1" name="chimes.wav"/>
          </p:stSnd>
        </p:sndAc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1" name="chimes.wav"/>
          </p:stSnd>
        </p:sndAc>
      </p:transition>
    </mc:Choice>
    <mc:Fallback>
      <p:transition spd="slow" advTm="180000">
        <p:sndAc>
          <p:stSnd>
            <p:snd r:embed="rId1" name="chimes.wav"/>
          </p:stSnd>
        </p:sndAc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1" name="chimes.wav"/>
          </p:stSnd>
        </p:sndAc>
      </p:transition>
    </mc:Choice>
    <mc:Fallback>
      <p:transition spd="slow" advTm="180000">
        <p:sndAc>
          <p:stSnd>
            <p:snd r:embed="rId1" name="chimes.wav"/>
          </p:stSnd>
        </p:sndAc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1" name="chimes.wav"/>
          </p:stSnd>
        </p:sndAc>
      </p:transition>
    </mc:Choice>
    <mc:Fallback>
      <p:transition spd="slow" advTm="180000">
        <p:sndAc>
          <p:stSnd>
            <p:snd r:embed="rId1" name="chimes.wav"/>
          </p:stSnd>
        </p:sndAc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1" name="chimes.wav"/>
          </p:stSnd>
        </p:sndAc>
      </p:transition>
    </mc:Choice>
    <mc:Fallback>
      <p:transition spd="slow" advTm="180000">
        <p:sndAc>
          <p:stSnd>
            <p:snd r:embed="rId1" name="chimes.wav"/>
          </p:stSnd>
        </p:sndAc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1" name="chimes.wav"/>
          </p:stSnd>
        </p:sndAc>
      </p:transition>
    </mc:Choice>
    <mc:Fallback>
      <p:transition spd="slow" advTm="180000">
        <p:sndAc>
          <p:stSnd>
            <p:snd r:embed="rId1" name="chimes.wav"/>
          </p:stSnd>
        </p:sndAc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1" name="chimes.wav"/>
          </p:stSnd>
        </p:sndAc>
      </p:transition>
    </mc:Choice>
    <mc:Fallback>
      <p:transition spd="slow" advTm="180000">
        <p:sndAc>
          <p:stSnd>
            <p:snd r:embed="rId1" name="chimes.wav"/>
          </p:stSnd>
        </p:sndAc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1" name="chimes.wav"/>
          </p:stSnd>
        </p:sndAc>
      </p:transition>
    </mc:Choice>
    <mc:Fallback>
      <p:transition spd="slow" advTm="180000">
        <p:sndAc>
          <p:stSnd>
            <p:snd r:embed="rId1" name="chimes.wav"/>
          </p:stSnd>
        </p:sndAc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1" name="chimes.wav"/>
          </p:stSnd>
        </p:sndAc>
      </p:transition>
    </mc:Choice>
    <mc:Fallback>
      <p:transition spd="slow" advTm="180000">
        <p:sndAc>
          <p:stSnd>
            <p:snd r:embed="rId1" name="chimes.wav"/>
          </p:stSnd>
        </p:sndAc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1" name="chimes.wav"/>
          </p:stSnd>
        </p:sndAc>
      </p:transition>
    </mc:Choice>
    <mc:Fallback>
      <p:transition spd="slow" advTm="180000">
        <p:sndAc>
          <p:stSnd>
            <p:snd r:embed="rId1" name="chimes.wav"/>
          </p:stSnd>
        </p:sndAc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1" name="chimes.wav"/>
          </p:stSnd>
        </p:sndAc>
      </p:transition>
    </mc:Choice>
    <mc:Fallback>
      <p:transition spd="slow" advTm="180000">
        <p:sndAc>
          <p:stSnd>
            <p:snd r:embed="rId1" name="chimes.wav"/>
          </p:stSnd>
        </p:sndAc>
      </p:transition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audio" Target="../media/audio1.wav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13" name="chimes.wav"/>
          </p:stSnd>
        </p:sndAc>
      </p:transition>
    </mc:Choice>
    <mc:Fallback>
      <p:transition spd="slow" advTm="180000">
        <p:sndAc>
          <p:stSnd>
            <p:snd r:embed="rId13" name="chimes.wav"/>
          </p:stSnd>
        </p:sndAc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audio" Target="../media/audio1.wav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image" Target="../media/image9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image" Target="../media/image10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image" Target="../media/image11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image" Target="../media/image12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image" Target="../media/image13.jp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image" Target="../media/image14.jp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image" Target="../media/image15.jp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image" Target="../media/image16.jp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image" Target="../media/image17.jp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image" Target="../media/image18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image" Target="../media/image1.jp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image" Target="../media/image19.jp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image" Target="../media/image20.jp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image" Target="../media/image21.jp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image" Target="../media/image22.jp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image" Target="../media/image2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image" Target="../media/image3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image" Target="../media/image4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image" Target="../media/image5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image" Target="../media/image6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image" Target="../media/image7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5E799A-2453-914A-450E-E7A4F8FA75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错题重做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1838ECB-6D62-164D-FB32-40B84F7284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/>
            </a:pPr>
            <a:r>
              <a:t>2024年03月25日错题重做</a:t>
            </a:r>
          </a:p>
        </p:txBody>
      </p:sp>
    </p:spTree>
    <p:extLst>
      <p:ext uri="{BB962C8B-B14F-4D97-AF65-F5344CB8AC3E}">
        <p14:creationId xmlns:p14="http://schemas.microsoft.com/office/powerpoint/2010/main" val="41929108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第9题</a:t>
            </a:r>
          </a:p>
          <a:p>
            <a:r>
              <a:t>题目来源:必修2第8章专题11第3题/题库编号:2023128Z11K3</a:t>
            </a:r>
          </a:p>
        </p:txBody>
      </p:sp>
      <p:pic>
        <p:nvPicPr>
          <p:cNvPr id="3" name="Picture 2" descr="2023128Z11K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4872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.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第10题</a:t>
            </a:r>
          </a:p>
          <a:p>
            <a:r>
              <a:t>题目来源:必修2第8章专题11第6题/题库编号:2023128Z11K6</a:t>
            </a:r>
          </a:p>
        </p:txBody>
      </p:sp>
      <p:pic>
        <p:nvPicPr>
          <p:cNvPr id="3" name="Picture 2" descr="2023128Z11K6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534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.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第11题</a:t>
            </a:r>
          </a:p>
          <a:p>
            <a:r>
              <a:t>题目来源:必修2第8章专题11第8题/题库编号:2023128Z11K8</a:t>
            </a:r>
          </a:p>
        </p:txBody>
      </p:sp>
      <p:pic>
        <p:nvPicPr>
          <p:cNvPr id="3" name="Picture 2" descr="2023128Z11K8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710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.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283K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第1题答案</a:t>
            </a:r>
          </a:p>
          <a:p>
            <a:r>
              <a:t>题目来源:选修1第8章第3节第1题/题库编号:A20231283K1</a:t>
            </a:r>
          </a:p>
        </p:txBody>
      </p:sp>
    </p:spTree>
    <p:extLst>
      <p:ext uri="{BB962C8B-B14F-4D97-AF65-F5344CB8AC3E}">
        <p14:creationId xmlns:p14="http://schemas.microsoft.com/office/powerpoint/2010/main" val="26208791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283K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第2题答案</a:t>
            </a:r>
          </a:p>
          <a:p>
            <a:r>
              <a:t>题目来源:选修1第8章第3节第3题/题库编号:A20231283K3</a:t>
            </a:r>
          </a:p>
        </p:txBody>
      </p:sp>
    </p:spTree>
    <p:extLst>
      <p:ext uri="{BB962C8B-B14F-4D97-AF65-F5344CB8AC3E}">
        <p14:creationId xmlns:p14="http://schemas.microsoft.com/office/powerpoint/2010/main" val="42503165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283K7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第3题答案</a:t>
            </a:r>
          </a:p>
          <a:p>
            <a:r>
              <a:t>题目来源:选修1第8章第3节第7题/题库编号:A20231283K7</a:t>
            </a:r>
          </a:p>
        </p:txBody>
      </p:sp>
    </p:spTree>
    <p:extLst>
      <p:ext uri="{BB962C8B-B14F-4D97-AF65-F5344CB8AC3E}">
        <p14:creationId xmlns:p14="http://schemas.microsoft.com/office/powerpoint/2010/main" val="12369694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283K8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第4题答案</a:t>
            </a:r>
          </a:p>
          <a:p>
            <a:r>
              <a:t>题目来源:选修1第8章第3节第8题/题库编号:A20231283K8</a:t>
            </a:r>
          </a:p>
        </p:txBody>
      </p:sp>
    </p:spTree>
    <p:extLst>
      <p:ext uri="{BB962C8B-B14F-4D97-AF65-F5344CB8AC3E}">
        <p14:creationId xmlns:p14="http://schemas.microsoft.com/office/powerpoint/2010/main" val="26494352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2812KK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第5题答案</a:t>
            </a:r>
          </a:p>
          <a:p>
            <a:r>
              <a:t>题目来源:选修1第8章第1节第2课时第1题/题库编号:A202312812KK1</a:t>
            </a:r>
          </a:p>
        </p:txBody>
      </p:sp>
    </p:spTree>
    <p:extLst>
      <p:ext uri="{BB962C8B-B14F-4D97-AF65-F5344CB8AC3E}">
        <p14:creationId xmlns:p14="http://schemas.microsoft.com/office/powerpoint/2010/main" val="8584095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283K1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第6题答案</a:t>
            </a:r>
          </a:p>
          <a:p>
            <a:r>
              <a:t>题目来源:选修1第8章第3节第13题/题库编号:A20231283K13</a:t>
            </a:r>
          </a:p>
        </p:txBody>
      </p:sp>
    </p:spTree>
    <p:extLst>
      <p:ext uri="{BB962C8B-B14F-4D97-AF65-F5344CB8AC3E}">
        <p14:creationId xmlns:p14="http://schemas.microsoft.com/office/powerpoint/2010/main" val="9721883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283K1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第7题答案</a:t>
            </a:r>
          </a:p>
          <a:p>
            <a:r>
              <a:t>题目来源:选修1第8章第3节第11题/题库编号:A20231283K11</a:t>
            </a:r>
          </a:p>
        </p:txBody>
      </p:sp>
    </p:spTree>
    <p:extLst>
      <p:ext uri="{BB962C8B-B14F-4D97-AF65-F5344CB8AC3E}">
        <p14:creationId xmlns:p14="http://schemas.microsoft.com/office/powerpoint/2010/main" val="30469332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第1题</a:t>
            </a:r>
          </a:p>
          <a:p>
            <a:r>
              <a:t>题目来源:必修2第8章第3节第1题/题库编号:20231283K1</a:t>
            </a:r>
          </a:p>
        </p:txBody>
      </p:sp>
      <p:pic>
        <p:nvPicPr>
          <p:cNvPr id="3" name="Picture 2" descr="20231283K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4844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.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283K1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第8题答案</a:t>
            </a:r>
          </a:p>
          <a:p>
            <a:r>
              <a:t>题目来源:选修1第8章第3节第12题/题库编号:A20231283K12</a:t>
            </a:r>
          </a:p>
        </p:txBody>
      </p:sp>
    </p:spTree>
    <p:extLst>
      <p:ext uri="{BB962C8B-B14F-4D97-AF65-F5344CB8AC3E}">
        <p14:creationId xmlns:p14="http://schemas.microsoft.com/office/powerpoint/2010/main" val="3012013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28Z11K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第9题答案</a:t>
            </a:r>
          </a:p>
          <a:p>
            <a:r>
              <a:t>题目来源:选修1第8章专题11第3题/题库编号:A2023128Z11K3</a:t>
            </a:r>
          </a:p>
        </p:txBody>
      </p:sp>
    </p:spTree>
    <p:extLst>
      <p:ext uri="{BB962C8B-B14F-4D97-AF65-F5344CB8AC3E}">
        <p14:creationId xmlns:p14="http://schemas.microsoft.com/office/powerpoint/2010/main" val="32321365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28Z11K6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第10题答案</a:t>
            </a:r>
          </a:p>
          <a:p>
            <a:r>
              <a:t>题目来源:选修1第8章专题11第6题/题库编号:A2023128Z11K6</a:t>
            </a:r>
          </a:p>
        </p:txBody>
      </p:sp>
    </p:spTree>
    <p:extLst>
      <p:ext uri="{BB962C8B-B14F-4D97-AF65-F5344CB8AC3E}">
        <p14:creationId xmlns:p14="http://schemas.microsoft.com/office/powerpoint/2010/main" val="28765897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28Z11K8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第11题答案</a:t>
            </a:r>
          </a:p>
          <a:p>
            <a:r>
              <a:t>题目来源:选修1第8章专题11第8题/题库编号:A2023128Z11K8</a:t>
            </a:r>
          </a:p>
        </p:txBody>
      </p:sp>
    </p:spTree>
    <p:extLst>
      <p:ext uri="{BB962C8B-B14F-4D97-AF65-F5344CB8AC3E}">
        <p14:creationId xmlns:p14="http://schemas.microsoft.com/office/powerpoint/2010/main" val="2250264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88606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77179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97807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46115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第2题</a:t>
            </a:r>
          </a:p>
          <a:p>
            <a:r>
              <a:t>题目来源:必修2第8章第3节第3题/题库编号:20231283K3</a:t>
            </a:r>
          </a:p>
        </p:txBody>
      </p:sp>
      <p:pic>
        <p:nvPicPr>
          <p:cNvPr id="3" name="Picture 2" descr="20231283K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9132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40000.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第3题</a:t>
            </a:r>
          </a:p>
          <a:p>
            <a:r>
              <a:t>题目来源:必修2第8章第3节第7题/题库编号:20231283K7</a:t>
            </a:r>
          </a:p>
        </p:txBody>
      </p:sp>
      <p:pic>
        <p:nvPicPr>
          <p:cNvPr id="3" name="Picture 2" descr="20231283K7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5343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.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第4题</a:t>
            </a:r>
          </a:p>
          <a:p>
            <a:r>
              <a:t>题目来源:必修2第8章第3节第8题/题库编号:20231283K8</a:t>
            </a:r>
          </a:p>
        </p:txBody>
      </p:sp>
      <p:pic>
        <p:nvPicPr>
          <p:cNvPr id="3" name="Picture 2" descr="20231283K8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5592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.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第5题</a:t>
            </a:r>
          </a:p>
          <a:p>
            <a:r>
              <a:t>题目来源:必修2第8章第1节第2课时第1题/题库编号:202312812KK1</a:t>
            </a:r>
          </a:p>
        </p:txBody>
      </p:sp>
      <p:pic>
        <p:nvPicPr>
          <p:cNvPr id="3" name="Picture 2" descr="202312812KK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340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.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第6题</a:t>
            </a:r>
          </a:p>
          <a:p>
            <a:r>
              <a:t>题目来源:必修2第8章第3节第13题/题库编号:20231283K13</a:t>
            </a:r>
          </a:p>
        </p:txBody>
      </p:sp>
      <p:pic>
        <p:nvPicPr>
          <p:cNvPr id="3" name="Picture 2" descr="20231283K1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7136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.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第7题</a:t>
            </a:r>
          </a:p>
          <a:p>
            <a:r>
              <a:t>题目来源:必修2第8章第3节第11题/题库编号:20231283K11</a:t>
            </a:r>
          </a:p>
        </p:txBody>
      </p:sp>
      <p:pic>
        <p:nvPicPr>
          <p:cNvPr id="3" name="Picture 2" descr="20231283K1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113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.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第8题</a:t>
            </a:r>
          </a:p>
          <a:p>
            <a:r>
              <a:t>题目来源:必修2第8章第3节第12题/题库编号:20231283K12</a:t>
            </a:r>
          </a:p>
        </p:txBody>
      </p:sp>
      <p:pic>
        <p:nvPicPr>
          <p:cNvPr id="3" name="Picture 2" descr="20231283K1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0435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80000.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</Words>
  <Application>Microsoft Office PowerPoint</Application>
  <PresentationFormat>全屏显示(4:3)</PresentationFormat>
  <Paragraphs>1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0" baseType="lpstr">
      <vt:lpstr>Arial</vt:lpstr>
      <vt:lpstr>Calibri</vt:lpstr>
      <vt:lpstr>Office Theme</vt:lpstr>
      <vt:lpstr>错题重做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/>
  <cp:keywords/>
  <dc:description>generated using python-pptx</dc:description>
  <cp:lastModifiedBy>Administrator</cp:lastModifiedBy>
  <cp:revision>4</cp:revision>
  <dcterms:created xsi:type="dcterms:W3CDTF">2013-01-27T09:14:16Z</dcterms:created>
  <dcterms:modified xsi:type="dcterms:W3CDTF">2024-02-23T08:33:29Z</dcterms:modified>
  <cp:category/>
</cp:coreProperties>
</file>