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jpg"/><Relationship Id="rId4" Type="http://schemas.openxmlformats.org/officeDocument/2006/relationships/image" Target="../media/image2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0.jpg"/><Relationship Id="rId4" Type="http://schemas.openxmlformats.org/officeDocument/2006/relationships/image" Target="../media/image2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1.jpg"/><Relationship Id="rId4" Type="http://schemas.openxmlformats.org/officeDocument/2006/relationships/image" Target="../media/image30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2.jpg"/><Relationship Id="rId4" Type="http://schemas.openxmlformats.org/officeDocument/2006/relationships/image" Target="../media/image3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3.jpg"/><Relationship Id="rId4" Type="http://schemas.openxmlformats.org/officeDocument/2006/relationships/image" Target="../media/image3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4.jpg"/><Relationship Id="rId4" Type="http://schemas.openxmlformats.org/officeDocument/2006/relationships/image" Target="../media/image3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5.jpg"/><Relationship Id="rId4" Type="http://schemas.openxmlformats.org/officeDocument/2006/relationships/image" Target="../media/image3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6.jpg"/><Relationship Id="rId4" Type="http://schemas.openxmlformats.org/officeDocument/2006/relationships/image" Target="../media/image3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7.jpg"/><Relationship Id="rId4" Type="http://schemas.openxmlformats.org/officeDocument/2006/relationships/image" Target="../media/image3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8.jpg"/><Relationship Id="rId4" Type="http://schemas.openxmlformats.org/officeDocument/2006/relationships/image" Target="../media/image3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9.jpg"/><Relationship Id="rId4" Type="http://schemas.openxmlformats.org/officeDocument/2006/relationships/image" Target="../media/image3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0.jpg"/><Relationship Id="rId4" Type="http://schemas.openxmlformats.org/officeDocument/2006/relationships/image" Target="../media/image39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0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Relationship Id="rId4" Type="http://schemas.openxmlformats.org/officeDocument/2006/relationships/image" Target="../media/image2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Relationship Id="rId4" Type="http://schemas.openxmlformats.org/officeDocument/2006/relationships/image" Target="../media/image2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Relationship Id="rId4" Type="http://schemas.openxmlformats.org/officeDocument/2006/relationships/image" Target="../media/image2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Relationship Id="rId4" Type="http://schemas.openxmlformats.org/officeDocument/2006/relationships/image" Target="../media/image2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Relationship Id="rId4" Type="http://schemas.openxmlformats.org/officeDocument/2006/relationships/image" Target="../media/image2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7.jpg"/><Relationship Id="rId4" Type="http://schemas.openxmlformats.org/officeDocument/2006/relationships/image" Target="../media/image2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8.jp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2024年03月30日错题重做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</a:t>
            </a:r>
          </a:p>
          <a:p>
            <a:r>
              <a:t>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3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题目来源:选修1第8章专题13第12题/题库编号:A2023128Z13K12</a:t>
            </a:r>
          </a:p>
        </p:txBody>
      </p:sp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</a:t>
            </a:r>
          </a:p>
          <a:p>
            <a:r>
              <a:t>题目来源:必修2第8章专题14第3题/题库编号:2023128Z14K3</a:t>
            </a:r>
          </a:p>
        </p:txBody>
      </p:sp>
      <p:pic>
        <p:nvPicPr>
          <p:cNvPr id="3" name="Picture 2" descr="2023128Z14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</a:t>
            </a:r>
          </a:p>
          <a:p>
            <a:r>
              <a:t>题目来源:必修2第8章专题14第4题/题库编号:2023128Z14K4</a:t>
            </a:r>
          </a:p>
        </p:txBody>
      </p:sp>
      <p:pic>
        <p:nvPicPr>
          <p:cNvPr id="3" name="Picture 2" descr="2023128Z14K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题目来源:选修1第8章专题14第3题/题库编号:A2023128Z14K3</a:t>
            </a:r>
          </a:p>
        </p:txBody>
      </p:sp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</a:t>
            </a:r>
          </a:p>
          <a:p>
            <a:r>
              <a:t>题目来源:必修2第8章专题14第5题/题库编号:2023128Z14K5</a:t>
            </a:r>
          </a:p>
        </p:txBody>
      </p:sp>
      <p:pic>
        <p:nvPicPr>
          <p:cNvPr id="3" name="Picture 2" descr="2023128Z14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题目来源:选修1第8章专题14第4题/题库编号:A2023128Z14K4</a:t>
            </a:r>
          </a:p>
        </p:txBody>
      </p:sp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</a:t>
            </a:r>
          </a:p>
          <a:p>
            <a:r>
              <a:t>题目来源:必修2第8章专题14第6题/题库编号:2023128Z14K6</a:t>
            </a:r>
          </a:p>
        </p:txBody>
      </p:sp>
      <p:pic>
        <p:nvPicPr>
          <p:cNvPr id="3" name="Picture 2" descr="2023128Z14K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题目来源:选修1第8章专题14第5题/题库编号:A2023128Z14K5</a:t>
            </a:r>
          </a:p>
        </p:txBody>
      </p:sp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</a:t>
            </a:r>
          </a:p>
          <a:p>
            <a:r>
              <a:t>题目来源:必修2第8章专题14第7题/题库编号:2023128Z14K7</a:t>
            </a:r>
          </a:p>
        </p:txBody>
      </p:sp>
      <p:pic>
        <p:nvPicPr>
          <p:cNvPr id="3" name="Picture 2" descr="2023128Z14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题目来源:选修1第8章专题14第6题/题库编号:A2023128Z14K6</a:t>
            </a:r>
          </a:p>
        </p:txBody>
      </p:sp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</a:t>
            </a:r>
          </a:p>
          <a:p>
            <a:r>
              <a:t>题目来源:必修2第8章专题14第8题/题库编号:2023128Z14K8</a:t>
            </a:r>
          </a:p>
        </p:txBody>
      </p:sp>
      <p:pic>
        <p:nvPicPr>
          <p:cNvPr id="3" name="Picture 2" descr="2023128Z14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题目来源:选修1第8章专题14第7题/题库编号:A2023128Z14K7</a:t>
            </a:r>
          </a:p>
        </p:txBody>
      </p:sp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</a:t>
            </a:r>
          </a:p>
          <a:p>
            <a:r>
              <a:t>题目来源:必修2第8章专题11第9题/题库编号:2023128Z11K9</a:t>
            </a:r>
          </a:p>
        </p:txBody>
      </p:sp>
      <p:pic>
        <p:nvPicPr>
          <p:cNvPr id="3" name="Picture 2" descr="2023128Z11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题目来源:选修1第8章专题14第8题/题库编号:A2023128Z14K8</a:t>
            </a:r>
          </a:p>
        </p:txBody>
      </p:sp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</a:t>
            </a:r>
          </a:p>
          <a:p>
            <a:r>
              <a:t>题目来源:必修2第8章专题11第12题/题库编号:2023128Z11K12</a:t>
            </a:r>
          </a:p>
        </p:txBody>
      </p:sp>
      <p:pic>
        <p:nvPicPr>
          <p:cNvPr id="3" name="Picture 2" descr="2023128Z11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1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题目来源:选修1第8章专题11第9题/题库编号:A2023128Z11K9</a:t>
            </a:r>
          </a:p>
        </p:txBody>
      </p:sp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</a:t>
            </a:r>
          </a:p>
          <a:p>
            <a:r>
              <a:t>题目来源:必修2第7章专题10第1课时第10题/题库编号:2023127Z101KK10</a:t>
            </a:r>
          </a:p>
        </p:txBody>
      </p:sp>
      <p:pic>
        <p:nvPicPr>
          <p:cNvPr id="3" name="Picture 2" descr="2023127Z101KK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题目来源:选修1第8章专题11第12题/题库编号:A2023128Z11K12</a:t>
            </a:r>
          </a:p>
        </p:txBody>
      </p:sp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题目来源:必修2第8章第3节第3题/题库编号:20231283K3</a:t>
            </a:r>
          </a:p>
        </p:txBody>
      </p:sp>
      <p:pic>
        <p:nvPicPr>
          <p:cNvPr id="3" name="Picture 2" descr="20231283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</a:t>
            </a:r>
          </a:p>
          <a:p>
            <a:r>
              <a:t>题目来源:必修2第7章专题10第2课时第7题/题库编号:2023127Z102KK7</a:t>
            </a:r>
          </a:p>
        </p:txBody>
      </p:sp>
      <p:pic>
        <p:nvPicPr>
          <p:cNvPr id="3" name="Picture 2" descr="2023127Z10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7Z101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题目来源:选修1第7章专题10第1课时第10题/题库编号:A2023127Z101KK10</a:t>
            </a:r>
          </a:p>
        </p:txBody>
      </p:sp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</a:t>
            </a:r>
          </a:p>
          <a:p>
            <a:r>
              <a:t>题目来源:必修2第7章专题10第2课时第9题/题库编号:2023127Z102KK9</a:t>
            </a:r>
          </a:p>
        </p:txBody>
      </p:sp>
      <p:pic>
        <p:nvPicPr>
          <p:cNvPr id="3" name="Picture 2" descr="2023127Z102K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7Z10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题目来源:选修1第7章专题10第2课时第7题/题库编号:A2023127Z102KK7</a:t>
            </a:r>
          </a:p>
        </p:txBody>
      </p:sp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102K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题目来源:选修1第7章专题10第2课时第9题/题库编号:A2023127Z102KK9</a:t>
            </a:r>
          </a:p>
        </p:txBody>
      </p:sp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题目来源:必修2第8章第3节第5题/题库编号:20231283K5</a:t>
            </a:r>
          </a:p>
        </p:txBody>
      </p:sp>
      <p:pic>
        <p:nvPicPr>
          <p:cNvPr id="3" name="Picture 2" descr="20231283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题目来源:选修1第8章第3节第3题/题库编号:A20231283K3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题目来源:必修2第8章第3节第6题/题库编号:20231283K6</a:t>
            </a:r>
          </a:p>
        </p:txBody>
      </p:sp>
      <p:pic>
        <p:nvPicPr>
          <p:cNvPr id="3" name="Picture 2" descr="20231283K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题目来源:选修1第8章第3节第5题/题库编号:A20231283K5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题目来源:必修2第8章第3节第12题/题库编号:20231283K12</a:t>
            </a:r>
          </a:p>
        </p:txBody>
      </p:sp>
      <p:pic>
        <p:nvPicPr>
          <p:cNvPr id="3" name="Picture 2" descr="20231283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题目来源:选修1第8章第3节第6题/题库编号:A20231283K6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</a:t>
            </a:r>
          </a:p>
          <a:p>
            <a:r>
              <a:t>题目来源:必修2第8章专题13第2题/题库编号:2023128Z13K2</a:t>
            </a:r>
          </a:p>
        </p:txBody>
      </p:sp>
      <p:pic>
        <p:nvPicPr>
          <p:cNvPr id="3" name="Picture 2" descr="2023128Z13K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3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题目来源:选修1第8章第3节第12题/题库编号:A20231283K12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</a:t>
            </a:r>
          </a:p>
          <a:p>
            <a:r>
              <a:t>题目来源:必修2第8章专题13第8题/题库编号:2023128Z13K8</a:t>
            </a:r>
          </a:p>
        </p:txBody>
      </p:sp>
      <p:pic>
        <p:nvPicPr>
          <p:cNvPr id="3" name="Picture 2" descr="2023128Z1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3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题目来源:选修1第8章专题13第2题/题库编号:A2023128Z13K2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</a:t>
            </a:r>
          </a:p>
          <a:p>
            <a:r>
              <a:t>题目来源:必修2第8章专题13第9题/题库编号:2023128Z13K9</a:t>
            </a:r>
          </a:p>
        </p:txBody>
      </p:sp>
      <p:pic>
        <p:nvPicPr>
          <p:cNvPr id="3" name="Picture 2" descr="2023128Z13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3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题目来源:选修1第8章专题13第8题/题库编号:A2023128Z13K8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</a:t>
            </a:r>
          </a:p>
          <a:p>
            <a:r>
              <a:t>题目来源:必修2第8章专题13第12题/题库编号:2023128Z13K12</a:t>
            </a:r>
          </a:p>
        </p:txBody>
      </p:sp>
      <p:pic>
        <p:nvPicPr>
          <p:cNvPr id="3" name="Picture 2" descr="2023128Z13K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pic>
        <p:nvPicPr>
          <p:cNvPr id="4" name="Picture 3" descr="A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题目来源:选修1第8章专题13第9题/题库编号:A2023128Z13K9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