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2024年03月30日错题重做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</a:t>
            </a:r>
          </a:p>
          <a:p>
            <a:r>
              <a:t>题目来源:必修2第8章第4节第11题/题库编号:20231284K11</a:t>
            </a:r>
          </a:p>
        </p:txBody>
      </p:sp>
      <p:pic>
        <p:nvPicPr>
          <p:cNvPr id="3" name="Picture 2" descr="20231284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1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题目来源:选修1第7章第1节第1题/题库编号:A20231271K1</a:t>
            </a:r>
          </a:p>
        </p:txBody>
      </p:sp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题目来源:选修1第8章第3节第1题/题库编号:A20231283K1</a:t>
            </a:r>
          </a:p>
        </p:txBody>
      </p:sp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题目来源:选修1第8章第3节第2题/题库编号:A20231283K2</a:t>
            </a:r>
          </a:p>
        </p:txBody>
      </p:sp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题目来源:选修1第8章第3节第3题/题库编号:A20231283K3</a:t>
            </a:r>
          </a:p>
        </p:txBody>
      </p:sp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题目来源:选修1第8章第3节第5题/题库编号:A20231283K5</a:t>
            </a:r>
          </a:p>
        </p:txBody>
      </p:sp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题目来源:选修1第8章第3节第8题/题库编号:A20231283K8</a:t>
            </a:r>
          </a:p>
        </p:txBody>
      </p:sp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题目来源:选修1第8章第4节第9题/题库编号:A20231284K9</a:t>
            </a:r>
          </a:p>
        </p:txBody>
      </p:sp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题目来源:选修1第8章第4节第11题/题库编号:A20231284K11</a:t>
            </a:r>
          </a:p>
        </p:txBody>
      </p:sp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题目来源:必修2第7章第1节第1题/题库编号:20231271K1</a:t>
            </a:r>
          </a:p>
        </p:txBody>
      </p:sp>
      <p:pic>
        <p:nvPicPr>
          <p:cNvPr id="3" name="Picture 2" descr="20231271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题目来源:必修2第8章第3节第1题/题库编号:20231283K1</a:t>
            </a:r>
          </a:p>
        </p:txBody>
      </p:sp>
      <p:pic>
        <p:nvPicPr>
          <p:cNvPr id="3" name="Picture 2" descr="20231283K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题目来源:必修2第8章第3节第2题/题库编号:20231283K2</a:t>
            </a:r>
          </a:p>
        </p:txBody>
      </p:sp>
      <p:pic>
        <p:nvPicPr>
          <p:cNvPr id="3" name="Picture 2" descr="20231283K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</a:t>
            </a:r>
          </a:p>
          <a:p>
            <a:r>
              <a:t>题目来源:必修2第8章第3节第3题/题库编号:20231283K3</a:t>
            </a:r>
          </a:p>
        </p:txBody>
      </p:sp>
      <p:pic>
        <p:nvPicPr>
          <p:cNvPr id="3" name="Picture 2" descr="20231283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</a:t>
            </a:r>
          </a:p>
          <a:p>
            <a:r>
              <a:t>题目来源:必修2第8章第3节第5题/题库编号:20231283K5</a:t>
            </a:r>
          </a:p>
        </p:txBody>
      </p:sp>
      <p:pic>
        <p:nvPicPr>
          <p:cNvPr id="3" name="Picture 2" descr="20231283K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</a:t>
            </a:r>
          </a:p>
          <a:p>
            <a:r>
              <a:t>题目来源:必修2第8章第3节第8题/题库编号:20231283K8</a:t>
            </a:r>
          </a:p>
        </p:txBody>
      </p:sp>
      <p:pic>
        <p:nvPicPr>
          <p:cNvPr id="3" name="Picture 2" descr="20231283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</a:t>
            </a:r>
          </a:p>
          <a:p>
            <a:r>
              <a:t>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</a:t>
            </a:r>
          </a:p>
          <a:p>
            <a:r>
              <a:t>题目来源:必修2第8章第4节第9题/题库编号:20231284K9</a:t>
            </a:r>
          </a:p>
        </p:txBody>
      </p:sp>
      <p:pic>
        <p:nvPicPr>
          <p:cNvPr id="3" name="Picture 2" descr="20231284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