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84" y="1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2024年04月01日错题重做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第1题,题目来源:必修2第7章第1节第1题/题库编号:20231271K1</a:t>
            </a:r>
          </a:p>
        </p:txBody>
      </p:sp>
      <p:pic>
        <p:nvPicPr>
          <p:cNvPr id="3" name="Picture 2" descr="20231271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71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题目来源:选修1第7章第1节第1题/题库编号:A20231271K1</a:t>
            </a:r>
          </a:p>
        </p:txBody>
      </p:sp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5</cp:revision>
  <dcterms:created xsi:type="dcterms:W3CDTF">2013-01-27T09:14:16Z</dcterms:created>
  <dcterms:modified xsi:type="dcterms:W3CDTF">2024-04-01T07:55:29Z</dcterms:modified>
  <cp:category/>
</cp:coreProperties>
</file>