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audio1.wav" ContentType="audio/x-wav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84" y="1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audio" Target="../media/audio1.wav"/><Relationship Id="rId2" Type="http://schemas.openxmlformats.org/officeDocument/2006/relationships/slideMaster" Target="../slideMasters/slideMaster1.xml"/><Relationship Id="rId3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audio" Target="../media/audio1.wav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13" name="chimes.wav"/>
          </p:stSnd>
        </p:sndAc>
      </p:transition>
    </mc:Choice>
    <mc:Fallback xmlns="">
      <p:transition spd="slow" advTm="180000">
        <p:sndAc>
          <p:stSnd>
            <p:snd r:embed="rId14" name="chimes.wav"/>
          </p:stSnd>
        </p:sndAc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1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Relationship Id="rId4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3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E799A-2453-914A-450E-E7A4F8FA75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/>
              <a:t>错题重做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1838ECB-6D62-164D-FB32-40B84F728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/>
            </a:pPr>
            <a:r>
              <a:t>2024年04月01日错题重做</a:t>
            </a:r>
          </a:p>
        </p:txBody>
      </p:sp>
    </p:spTree>
    <p:extLst>
      <p:ext uri="{BB962C8B-B14F-4D97-AF65-F5344CB8AC3E}">
        <p14:creationId xmlns:p14="http://schemas.microsoft.com/office/powerpoint/2010/main" val="419291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948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75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71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087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031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6969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9435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8409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2188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6933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第1题,题目来源:必修2第8章专题14第1题/题库编号:2023128Z14K1</a:t>
            </a:r>
          </a:p>
        </p:txBody>
      </p:sp>
      <p:pic>
        <p:nvPicPr>
          <p:cNvPr id="3" name="Picture 2" descr="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48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0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136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8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0264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886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7717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978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4611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t>第2题,题目来源:必修2第8章专题14第2题/题库编号:2023128Z14K2</a:t>
            </a:r>
          </a:p>
        </p:txBody>
      </p:sp>
      <p:pic>
        <p:nvPicPr>
          <p:cNvPr id="3" name="Picture 2" descr="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1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.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第1题答案</a:t>
            </a:r>
          </a:p>
          <a:p>
            <a:r>
              <a:t>题目来源:选修1第8章专题14第1题/题库编号:A2023128Z14K1</a:t>
            </a:r>
          </a:p>
        </p:txBody>
      </p:sp>
    </p:spTree>
    <p:extLst>
      <p:ext uri="{BB962C8B-B14F-4D97-AF65-F5344CB8AC3E}">
        <p14:creationId xmlns:p14="http://schemas.microsoft.com/office/powerpoint/2010/main" val="231353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2023128Z14K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914400"/>
            <a:ext cx="7315200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b="1">
                <a:solidFill>
                  <a:srgbClr val="FF7F50"/>
                </a:solidFill>
              </a:defRPr>
            </a:pPr>
            <a:r>
              <a:t>第2题答案</a:t>
            </a:r>
          </a:p>
          <a:p>
            <a:r>
              <a:t>题目来源:选修1第8章专题14第2题/题库编号:A2023128Z14K2</a:t>
            </a:r>
          </a:p>
        </p:txBody>
      </p:sp>
    </p:spTree>
    <p:extLst>
      <p:ext uri="{BB962C8B-B14F-4D97-AF65-F5344CB8AC3E}">
        <p14:creationId xmlns:p14="http://schemas.microsoft.com/office/powerpoint/2010/main" val="3751559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934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1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113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504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0000">
        <p:sndAc>
          <p:stSnd>
            <p:snd r:embed="rId2" name="chimes.wav"/>
          </p:stSnd>
        </p:sndAc>
      </p:transition>
    </mc:Choice>
    <mc:Fallback xmlns="">
      <p:transition spd="slow" advTm="180000">
        <p:sndAc>
          <p:stSnd>
            <p:snd r:embed="rId3" name="chimes.wav"/>
          </p:stSnd>
        </p:sndAc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宽屏</PresentationFormat>
  <Paragraphs>1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错题重做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>generated using python-pptx</dc:description>
  <cp:lastModifiedBy>anning zhao</cp:lastModifiedBy>
  <cp:revision>5</cp:revision>
  <dcterms:created xsi:type="dcterms:W3CDTF">2013-01-27T09:14:16Z</dcterms:created>
  <dcterms:modified xsi:type="dcterms:W3CDTF">2024-04-01T07:55:29Z</dcterms:modified>
  <cp:category/>
</cp:coreProperties>
</file>