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0"/>
            <a:ext cx="11880000" cy="75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