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2024年04月02日错题重做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第1题,题目来源:必修2第8章专题15第1题/题库编号:2023128Z15K1</a:t>
            </a:r>
          </a:p>
        </p:txBody>
      </p:sp>
      <p:pic>
        <p:nvPicPr>
          <p:cNvPr id="3" name="Picture 2" descr="2023128Z15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00"/>
            <a:ext cx="11880000" cy="75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第2题,题目来源:必修2第8章专题15第11题/题库编号:2023128Z15K11</a:t>
            </a:r>
          </a:p>
        </p:txBody>
      </p:sp>
      <p:pic>
        <p:nvPicPr>
          <p:cNvPr id="3" name="Picture 2" descr="2023128Z15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题目来源:选修1第8章专题15第1题/题库编号:A2023128Z15K1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题目来源:选修1第8章专题15第11题/题库编号:A2023128Z15K11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