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题目来源:选修1第8章专题14第3题/题库编号:A2023128Z14K3</a:t>
            </a:r>
          </a:p>
        </p:txBody>
      </p:sp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题目来源:选修1第8章专题14第5题/题库编号:A2023128Z14K5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题目来源:选修1第8章专题14第5题/题库编号:A2023128Z14K5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题目来源:选修1第8章专题14第7题/题库编号:A2023128Z14K7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题目来源:选修1第8章专题14第8题/题库编号:A2023128Z14K8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第2题,题目来源:必修2第8章专题14第3题/题库编号:2023128Z14K3</a:t>
            </a:r>
          </a:p>
        </p:txBody>
      </p:sp>
      <p:pic>
        <p:nvPicPr>
          <p:cNvPr id="3" name="Picture 2" descr="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第4题,题目来源:必修2第8章专题14第5题/题库编号:2023128Z14K5</a:t>
            </a:r>
          </a:p>
        </p:txBody>
      </p:sp>
      <p:pic>
        <p:nvPicPr>
          <p:cNvPr id="3" name="Picture 2" descr="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第5题,题目来源:必修2第8章专题14第5题/题库编号:2023128Z14K5</a:t>
            </a:r>
          </a:p>
        </p:txBody>
      </p:sp>
      <p:pic>
        <p:nvPicPr>
          <p:cNvPr id="3" name="Picture 2" descr="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第6题,题目来源:必修2第8章专题14第7题/题库编号:2023128Z14K7</a:t>
            </a:r>
          </a:p>
        </p:txBody>
      </p:sp>
      <p:pic>
        <p:nvPicPr>
          <p:cNvPr id="3" name="Picture 2" descr="2023128Z1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第7题,题目来源:必修2第8章专题14第8题/题库编号:2023128Z14K8</a:t>
            </a:r>
          </a:p>
        </p:txBody>
      </p:sp>
      <p:pic>
        <p:nvPicPr>
          <p:cNvPr id="3" name="Picture 2" descr="2023128Z1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