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7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72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2024年04月03日错题重做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第1题,题目来源:必修2第5章第2节第4题/题库编号:20231252K4</a:t>
            </a:r>
          </a:p>
        </p:txBody>
      </p:sp>
      <p:pic>
        <p:nvPicPr>
          <p:cNvPr id="3" name="Picture 2" descr="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第2题,题目来源:必修2第5章第2节第7题/题库编号:20231252K7</a:t>
            </a:r>
          </a:p>
        </p:txBody>
      </p:sp>
      <p:pic>
        <p:nvPicPr>
          <p:cNvPr id="3" name="Picture 2" descr="20231252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第3题,题目来源:必修2第5章第2节第10题/题库编号:20231252K10</a:t>
            </a:r>
          </a:p>
        </p:txBody>
      </p:sp>
      <p:pic>
        <p:nvPicPr>
          <p:cNvPr id="3" name="Picture 2" descr="2023125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第4题,题目来源:必修2第5章第2节第12题/题库编号:20231252K12</a:t>
            </a:r>
          </a:p>
        </p:txBody>
      </p:sp>
      <p:pic>
        <p:nvPicPr>
          <p:cNvPr id="3" name="Picture 2" descr="2023125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11880000" cy="75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题目来源:选修1第5章第2节第4题/题库编号:A20231252K4</a:t>
            </a:r>
          </a:p>
        </p:txBody>
      </p:sp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题目来源:选修1第5章第2节第7题/题库编号:A20231252K7</a:t>
            </a:r>
          </a:p>
        </p:txBody>
      </p:sp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1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第3题答案</a:t>
            </a:r>
          </a:p>
          <a:p>
            <a:r>
              <a:t>题目来源:选修1第5章第2节第10题/题库编号:A20231252K10</a:t>
            </a:r>
          </a:p>
        </p:txBody>
      </p:sp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52K1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第4题答案</a:t>
            </a:r>
          </a:p>
          <a:p>
            <a:r>
              <a:t>题目来源:选修1第5章第2节第12题/题库编号:A20231252K12</a:t>
            </a:r>
          </a:p>
        </p:txBody>
      </p:sp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