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9.jp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4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5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6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7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9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0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1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2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3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4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5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6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7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9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0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1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2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3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4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5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6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7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8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9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0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1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2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3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4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5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6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7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8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9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0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1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2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7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8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2024年04月07日错题重做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第9题,题目来源:必修2第8章第1节第2课时第12题/题库编号:202312812KK12</a:t>
            </a:r>
          </a:p>
        </p:txBody>
      </p:sp>
      <p:pic>
        <p:nvPicPr>
          <p:cNvPr id="3" name="Picture 2" descr="202312812K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第10题,题目来源:必修2第8章专题11第8题/题库编号:2023128Z11K8</a:t>
            </a:r>
          </a:p>
        </p:txBody>
      </p:sp>
      <p:pic>
        <p:nvPicPr>
          <p:cNvPr id="3" name="Picture 2" descr="2023128Z11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第11题,题目来源:必修2第8章第2节第11题/题库编号:20231282K11</a:t>
            </a:r>
          </a:p>
        </p:txBody>
      </p:sp>
      <p:pic>
        <p:nvPicPr>
          <p:cNvPr id="3" name="Picture 2" descr="20231282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第12题,题目来源:必修2第8章第2节第13题/题库编号:20231282K13</a:t>
            </a:r>
          </a:p>
        </p:txBody>
      </p:sp>
      <p:pic>
        <p:nvPicPr>
          <p:cNvPr id="3" name="Picture 2" descr="20231282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第13题,题目来源:必修2第8章专题13第9题/题库编号:2023128Z13K9</a:t>
            </a:r>
          </a:p>
        </p:txBody>
      </p:sp>
      <p:pic>
        <p:nvPicPr>
          <p:cNvPr id="3" name="Picture 2" descr="2023128Z13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第14题,题目来源:必修2第8章专题15第3题/题库编号:2023128Z15K3</a:t>
            </a:r>
          </a:p>
        </p:txBody>
      </p:sp>
      <p:pic>
        <p:nvPicPr>
          <p:cNvPr id="3" name="Picture 2" descr="2023128Z15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第15题,题目来源:必修2第8章专题15第5题/题库编号:2023128Z15K5</a:t>
            </a:r>
          </a:p>
        </p:txBody>
      </p:sp>
      <p:pic>
        <p:nvPicPr>
          <p:cNvPr id="3" name="Picture 2" descr="2023128Z15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第16题,题目来源:必修2第8章专题15第6题/题库编号:2023128Z15K6</a:t>
            </a:r>
          </a:p>
        </p:txBody>
      </p:sp>
      <p:pic>
        <p:nvPicPr>
          <p:cNvPr id="3" name="Picture 2" descr="2023128Z15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第17题,题目来源:必修2第8章专题15第7题/题库编号:2023128Z15K7</a:t>
            </a:r>
          </a:p>
        </p:txBody>
      </p:sp>
      <p:pic>
        <p:nvPicPr>
          <p:cNvPr id="3" name="Picture 2" descr="2023128Z15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第18题,题目来源:必修2第8章专题15第2题/题库编号:2023128Z15K2</a:t>
            </a:r>
          </a:p>
        </p:txBody>
      </p:sp>
      <p:pic>
        <p:nvPicPr>
          <p:cNvPr id="3" name="Picture 2" descr="2023128Z15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第1题,题目来源:必修2第8章第4节第2题/题库编号:20231284K2</a:t>
            </a:r>
          </a:p>
        </p:txBody>
      </p:sp>
      <p:pic>
        <p:nvPicPr>
          <p:cNvPr id="3" name="Picture 2" descr="2023128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第19题,题目来源:必修2第8章专题15第9题/题库编号:2023128Z15K9</a:t>
            </a:r>
          </a:p>
        </p:txBody>
      </p:sp>
      <p:pic>
        <p:nvPicPr>
          <p:cNvPr id="3" name="Picture 2" descr="2023128Z15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第20题,题目来源:必修2第8章第4节第7题/题库编号:20231284K7</a:t>
            </a:r>
          </a:p>
        </p:txBody>
      </p:sp>
      <p:pic>
        <p:nvPicPr>
          <p:cNvPr id="3" name="Picture 2" descr="2023128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第21题,题目来源:必修2第8章第1节第1课时第13题/题库编号:202312811KK13</a:t>
            </a:r>
          </a:p>
        </p:txBody>
      </p:sp>
      <p:pic>
        <p:nvPicPr>
          <p:cNvPr id="3" name="Picture 2" descr="202312811K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第22题,题目来源:必修2第8章专题11第7题/题库编号:2023128Z11K7</a:t>
            </a:r>
          </a:p>
        </p:txBody>
      </p:sp>
      <p:pic>
        <p:nvPicPr>
          <p:cNvPr id="3" name="Picture 2" descr="2023128Z11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第23题,题目来源:必修2第8章专题12第10题/题库编号:2023128Z12K10</a:t>
            </a:r>
          </a:p>
        </p:txBody>
      </p:sp>
      <p:pic>
        <p:nvPicPr>
          <p:cNvPr id="3" name="Picture 2" descr="2023128Z12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第24题,题目来源:必修2第8章专题12第12题/题库编号:2023128Z12K12</a:t>
            </a:r>
          </a:p>
        </p:txBody>
      </p:sp>
      <p:pic>
        <p:nvPicPr>
          <p:cNvPr id="3" name="Picture 2" descr="2023128Z12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第25题,题目来源:必修2第8章第1节第2课时第11题/题库编号:202312812KK11</a:t>
            </a:r>
          </a:p>
        </p:txBody>
      </p:sp>
      <p:pic>
        <p:nvPicPr>
          <p:cNvPr id="3" name="Picture 2" descr="202312812K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第26题,题目来源:必修2第8章专题11第12题/题库编号:2023128Z11K12</a:t>
            </a:r>
          </a:p>
        </p:txBody>
      </p:sp>
      <p:pic>
        <p:nvPicPr>
          <p:cNvPr id="3" name="Picture 2" descr="2023128Z11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题目来源:选修1第8章第4节第2题/题库编号:A20231284K2</a:t>
            </a:r>
          </a:p>
        </p:txBody>
      </p:sp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题目来源:选修1第8章第4节第4题/题库编号:A20231284K4</a:t>
            </a:r>
          </a:p>
        </p:txBody>
      </p:sp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第2题,题目来源:必修2第8章第4节第4题/题库编号:20231284K4</a:t>
            </a:r>
          </a:p>
        </p:txBody>
      </p:sp>
      <p:pic>
        <p:nvPicPr>
          <p:cNvPr id="3" name="Picture 2" descr="20231284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题目来源:选修1第8章第4节第5题/题库编号:A20231284K5</a:t>
            </a:r>
          </a:p>
        </p:txBody>
      </p:sp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题目来源:选修1第8章第4节第8题/题库编号:A20231284K8</a:t>
            </a:r>
          </a:p>
        </p:txBody>
      </p:sp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第5题答案</a:t>
            </a:r>
          </a:p>
          <a:p>
            <a:r>
              <a:t>题目来源:选修1第8章第4节第9题/题库编号:A20231284K9</a:t>
            </a:r>
          </a:p>
        </p:txBody>
      </p:sp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第6题答案</a:t>
            </a:r>
          </a:p>
          <a:p>
            <a:r>
              <a:t>题目来源:选修1第8章第1节第2课时第4题/题库编号:A202312812KK4</a:t>
            </a:r>
          </a:p>
        </p:txBody>
      </p:sp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第7题答案</a:t>
            </a:r>
          </a:p>
          <a:p>
            <a:r>
              <a:t>题目来源:选修1第8章第1节第2课时第7题/题库编号:A202312812KK7</a:t>
            </a:r>
          </a:p>
        </p:txBody>
      </p:sp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第8题答案</a:t>
            </a:r>
          </a:p>
          <a:p>
            <a:r>
              <a:t>题目来源:选修1第8章第1节第2课时第9题/题库编号:A202312812KK9</a:t>
            </a:r>
          </a:p>
        </p:txBody>
      </p:sp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第9题答案</a:t>
            </a:r>
          </a:p>
          <a:p>
            <a:r>
              <a:t>题目来源:选修1第8章第1节第2课时第12题/题库编号:A202312812KK12</a:t>
            </a:r>
          </a:p>
        </p:txBody>
      </p:sp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1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第10题答案</a:t>
            </a:r>
          </a:p>
          <a:p>
            <a:r>
              <a:t>题目来源:选修1第8章专题11第8题/题库编号:A2023128Z11K8</a:t>
            </a:r>
          </a:p>
        </p:txBody>
      </p:sp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第11题答案</a:t>
            </a:r>
          </a:p>
          <a:p>
            <a:r>
              <a:t>题目来源:选修1第8章第2节第11题/题库编号:A20231282K11</a:t>
            </a:r>
          </a:p>
        </p:txBody>
      </p:sp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第12题答案</a:t>
            </a:r>
          </a:p>
          <a:p>
            <a:r>
              <a:t>题目来源:选修1第8章第2节第13题/题库编号:A20231282K13</a:t>
            </a:r>
          </a:p>
        </p:txBody>
      </p:sp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第3题,题目来源:必修2第8章第4节第5题/题库编号:20231284K5</a:t>
            </a:r>
          </a:p>
        </p:txBody>
      </p:sp>
      <p:pic>
        <p:nvPicPr>
          <p:cNvPr id="3" name="Picture 2" descr="20231284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3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第13题答案</a:t>
            </a:r>
          </a:p>
          <a:p>
            <a:r>
              <a:t>题目来源:选修1第8章专题13第9题/题库编号:A2023128Z13K9</a:t>
            </a:r>
          </a:p>
        </p:txBody>
      </p:sp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第14题答案</a:t>
            </a:r>
          </a:p>
          <a:p>
            <a:r>
              <a:t>题目来源:选修1第8章专题15第3题/题库编号:A2023128Z15K3</a:t>
            </a:r>
          </a:p>
        </p:txBody>
      </p:sp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第15题答案</a:t>
            </a:r>
          </a:p>
          <a:p>
            <a:r>
              <a:t>题目来源:选修1第8章专题15第5题/题库编号:A2023128Z15K5</a:t>
            </a:r>
          </a:p>
        </p:txBody>
      </p:sp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第16题答案</a:t>
            </a:r>
          </a:p>
          <a:p>
            <a:r>
              <a:t>题目来源:选修1第8章专题15第6题/题库编号:A2023128Z15K6</a:t>
            </a:r>
          </a:p>
        </p:txBody>
      </p:sp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第17题答案</a:t>
            </a:r>
          </a:p>
          <a:p>
            <a:r>
              <a:t>题目来源:选修1第8章专题15第7题/题库编号:A2023128Z15K7</a:t>
            </a:r>
          </a:p>
        </p:txBody>
      </p:sp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第18题答案</a:t>
            </a:r>
          </a:p>
          <a:p>
            <a:r>
              <a:t>题目来源:选修1第8章专题15第2题/题库编号:A2023128Z15K2</a:t>
            </a:r>
          </a:p>
        </p:txBody>
      </p:sp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第19题答案</a:t>
            </a:r>
          </a:p>
          <a:p>
            <a:r>
              <a:t>题目来源:选修1第8章专题15第9题/题库编号:A2023128Z15K9</a:t>
            </a:r>
          </a:p>
        </p:txBody>
      </p:sp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第20题答案</a:t>
            </a:r>
          </a:p>
          <a:p>
            <a:r>
              <a:t>题目来源:选修1第8章第4节第7题/题库编号:A20231284K7</a:t>
            </a:r>
          </a:p>
        </p:txBody>
      </p:sp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第21题答案</a:t>
            </a:r>
          </a:p>
          <a:p>
            <a:r>
              <a:t>题目来源:选修1第8章第1节第1课时第13题/题库编号:A202312811KK13</a:t>
            </a:r>
          </a:p>
        </p:txBody>
      </p:sp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1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第22题答案</a:t>
            </a:r>
          </a:p>
          <a:p>
            <a:r>
              <a:t>题目来源:选修1第8章专题11第7题/题库编号:A2023128Z11K7</a:t>
            </a:r>
          </a:p>
        </p:txBody>
      </p:sp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第4题,题目来源:必修2第8章第4节第8题/题库编号:20231284K8</a:t>
            </a:r>
          </a:p>
        </p:txBody>
      </p:sp>
      <p:pic>
        <p:nvPicPr>
          <p:cNvPr id="3" name="Picture 2" descr="20231284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2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第23题答案</a:t>
            </a:r>
          </a:p>
          <a:p>
            <a:r>
              <a:t>题目来源:选修1第8章专题12第10题/题库编号:A2023128Z12K10</a:t>
            </a:r>
          </a:p>
        </p:txBody>
      </p:sp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2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第24题答案</a:t>
            </a:r>
          </a:p>
          <a:p>
            <a:r>
              <a:t>题目来源:选修1第8章专题12第12题/题库编号:A2023128Z12K12</a:t>
            </a:r>
          </a:p>
        </p:txBody>
      </p:sp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第25题答案</a:t>
            </a:r>
          </a:p>
          <a:p>
            <a:r>
              <a:t>题目来源:选修1第8章第1节第2课时第11题/题库编号:A202312812KK11</a:t>
            </a:r>
          </a:p>
        </p:txBody>
      </p:sp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1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第26题答案</a:t>
            </a:r>
          </a:p>
          <a:p>
            <a:r>
              <a:t>题目来源:选修1第8章专题11第12题/题库编号:A2023128Z11K12</a:t>
            </a:r>
          </a:p>
        </p:txBody>
      </p:sp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第5题,题目来源:必修2第8章第4节第9题/题库编号:20231284K9</a:t>
            </a:r>
          </a:p>
        </p:txBody>
      </p:sp>
      <p:pic>
        <p:nvPicPr>
          <p:cNvPr id="3" name="Picture 2" descr="20231284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第6题,题目来源:必修2第8章第1节第2课时第4题/题库编号:202312812KK4</a:t>
            </a:r>
          </a:p>
        </p:txBody>
      </p:sp>
      <p:pic>
        <p:nvPicPr>
          <p:cNvPr id="3" name="Picture 2" descr="202312812K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第7题,题目来源:必修2第8章第1节第2课时第7题/题库编号:202312812KK7</a:t>
            </a:r>
          </a:p>
        </p:txBody>
      </p:sp>
      <p:pic>
        <p:nvPicPr>
          <p:cNvPr id="3" name="Picture 2" descr="202312812K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第8题,题目来源:必修2第8章第1节第2课时第9题/题库编号:202312812KK9</a:t>
            </a:r>
          </a:p>
        </p:txBody>
      </p:sp>
      <p:pic>
        <p:nvPicPr>
          <p:cNvPr id="3" name="Picture 2" descr="202312812K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