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6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slide" Target="slides/slide71.xml"/><Relationship Id="rId73" Type="http://schemas.openxmlformats.org/officeDocument/2006/relationships/slide" Target="slides/slide72.xml"/><Relationship Id="rId74" Type="http://schemas.openxmlformats.org/officeDocument/2006/relationships/slide" Target="slides/slide73.xml"/><Relationship Id="rId75" Type="http://schemas.openxmlformats.org/officeDocument/2006/relationships/slide" Target="slides/slide74.xml"/><Relationship Id="rId76" Type="http://schemas.openxmlformats.org/officeDocument/2006/relationships/slide" Target="slides/slide75.xml"/><Relationship Id="rId77" Type="http://schemas.openxmlformats.org/officeDocument/2006/relationships/slide" Target="slides/slide76.xml"/><Relationship Id="rId78" Type="http://schemas.openxmlformats.org/officeDocument/2006/relationships/slide" Target="slides/slide77.xml"/><Relationship Id="rId79" Type="http://schemas.openxmlformats.org/officeDocument/2006/relationships/slide" Target="slides/slide78.xml"/><Relationship Id="rId80" Type="http://schemas.openxmlformats.org/officeDocument/2006/relationships/slide" Target="slides/slide79.xml"/><Relationship Id="rId81" Type="http://schemas.openxmlformats.org/officeDocument/2006/relationships/slide" Target="slides/slide80.xml"/><Relationship Id="rId82" Type="http://schemas.openxmlformats.org/officeDocument/2006/relationships/slide" Target="slides/slide81.xml"/><Relationship Id="rId83" Type="http://schemas.openxmlformats.org/officeDocument/2006/relationships/slide" Target="slides/slide82.xml"/><Relationship Id="rId84" Type="http://schemas.openxmlformats.org/officeDocument/2006/relationships/slide" Target="slides/slide83.xml"/><Relationship Id="rId85" Type="http://schemas.openxmlformats.org/officeDocument/2006/relationships/slide" Target="slides/slide84.xml"/><Relationship Id="rId86" Type="http://schemas.openxmlformats.org/officeDocument/2006/relationships/slide" Target="slides/slide85.xml"/><Relationship Id="rId87" Type="http://schemas.openxmlformats.org/officeDocument/2006/relationships/slide" Target="slides/slide86.xml"/><Relationship Id="rId88" Type="http://schemas.openxmlformats.org/officeDocument/2006/relationships/slide" Target="slides/slide87.xml"/><Relationship Id="rId89" Type="http://schemas.openxmlformats.org/officeDocument/2006/relationships/slide" Target="slides/slide88.xml"/><Relationship Id="rId90" Type="http://schemas.openxmlformats.org/officeDocument/2006/relationships/slide" Target="slides/slide89.xml"/><Relationship Id="rId91" Type="http://schemas.openxmlformats.org/officeDocument/2006/relationships/slide" Target="slides/slide90.xml"/><Relationship Id="rId92" Type="http://schemas.openxmlformats.org/officeDocument/2006/relationships/slide" Target="slides/slide91.xml"/><Relationship Id="rId93" Type="http://schemas.openxmlformats.org/officeDocument/2006/relationships/slide" Target="slides/slide92.xml"/><Relationship Id="rId94" Type="http://schemas.openxmlformats.org/officeDocument/2006/relationships/slide" Target="slides/slide93.xml"/><Relationship Id="rId95" Type="http://schemas.openxmlformats.org/officeDocument/2006/relationships/slide" Target="slides/slide94.xml"/><Relationship Id="rId96" Type="http://schemas.openxmlformats.org/officeDocument/2006/relationships/slide" Target="slides/slide95.xml"/><Relationship Id="rId97" Type="http://schemas.openxmlformats.org/officeDocument/2006/relationships/slide" Target="slides/slide96.xml"/><Relationship Id="rId98" Type="http://schemas.openxmlformats.org/officeDocument/2006/relationships/slide" Target="slides/slide97.xml"/><Relationship Id="rId99" Type="http://schemas.openxmlformats.org/officeDocument/2006/relationships/slide" Target="slides/slide98.xml"/><Relationship Id="rId100" Type="http://schemas.openxmlformats.org/officeDocument/2006/relationships/slide" Target="slides/slide99.xml"/><Relationship Id="rId101" Type="http://schemas.openxmlformats.org/officeDocument/2006/relationships/slide" Target="slides/slide100.xml"/><Relationship Id="rId102" Type="http://schemas.openxmlformats.org/officeDocument/2006/relationships/presProps" Target="presProps.xml"/><Relationship Id="rId103" Type="http://schemas.openxmlformats.org/officeDocument/2006/relationships/viewProps" Target="viewProps.xml"/><Relationship Id="rId104" Type="http://schemas.openxmlformats.org/officeDocument/2006/relationships/theme" Target="theme/theme1.xml"/><Relationship Id="rId10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2024年04月08日错题重做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第1题,题目来源:必修2第5章第1节第3题/题库编号:20231251K3</a:t>
            </a:r>
          </a:p>
        </p:txBody>
      </p:sp>
      <p:pic>
        <p:nvPicPr>
          <p:cNvPr id="3" name="Picture 2" descr="20231251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26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7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4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84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1K3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题目来源:选修1第5章第1节第3题/题库编号:A20231251K3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</p:txBody>
      </p:sp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43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32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214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161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01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311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233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619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80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287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91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2106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43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149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7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3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22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63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41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21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72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1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913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784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32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27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86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7243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9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23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73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629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121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69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81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113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119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98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930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241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55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25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02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19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587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533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134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430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5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0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272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20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58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654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9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46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16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83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747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957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582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566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4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0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82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2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35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5847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100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6</cp:revision>
  <dcterms:created xsi:type="dcterms:W3CDTF">2013-01-27T09:14:16Z</dcterms:created>
  <dcterms:modified xsi:type="dcterms:W3CDTF">2024-04-07T09:30:59Z</dcterms:modified>
  <cp:category/>
</cp:coreProperties>
</file>