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9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7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2024年04月08日错题重做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题目来源:选修1第5章第2节第7题/题库编号:A20231252K7</a:t>
            </a:r>
          </a:p>
        </p:txBody>
      </p:sp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题目来源:选修1第5章第2节第8题/题库编号:A20231252K8</a:t>
            </a:r>
          </a:p>
        </p:txBody>
      </p:sp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 1    B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 2    B   3    B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 4    D   5    D  </a:t>
            </a:r>
          </a:p>
        </p:txBody>
      </p:sp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第1题,题目来源:必修2第5章第1节第3题/题库编号:20231251K3</a:t>
            </a:r>
          </a:p>
        </p:txBody>
      </p:sp>
      <p:pic>
        <p:nvPicPr>
          <p:cNvPr id="3" name="Picture 2" descr="20231251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第2题,题目来源:必修2第5章第2节第5题/题库编号:20231252K5</a:t>
            </a:r>
          </a:p>
        </p:txBody>
      </p:sp>
      <p:pic>
        <p:nvPicPr>
          <p:cNvPr id="3" name="Picture 2" descr="20231252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第3题,题目来源:必修2第5章第2节第4题/题库编号:20231252K4</a:t>
            </a:r>
          </a:p>
        </p:txBody>
      </p:sp>
      <p:pic>
        <p:nvPicPr>
          <p:cNvPr id="3" name="Picture 2" descr="20231252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第4题,题目来源:必修2第5章第2节第7题/题库编号:20231252K7</a:t>
            </a:r>
          </a:p>
        </p:txBody>
      </p:sp>
      <p:pic>
        <p:nvPicPr>
          <p:cNvPr id="3" name="Picture 2" descr="20231252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第5题,题目来源:必修2第5章第2节第8题/题库编号:20231252K8</a:t>
            </a:r>
          </a:p>
        </p:txBody>
      </p:sp>
      <p:pic>
        <p:nvPicPr>
          <p:cNvPr id="3" name="Picture 2" descr="20231252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1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题目来源:选修1第5章第1节第3题/题库编号:A20231251K3</a:t>
            </a:r>
          </a:p>
        </p:txBody>
      </p:sp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题目来源:选修1第5章第2节第5题/题库编号:A20231252K5</a:t>
            </a:r>
          </a:p>
        </p:txBody>
      </p:sp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题目来源:选修1第5章第2节第4题/题库编号:A20231252K4</a:t>
            </a:r>
          </a:p>
        </p:txBody>
      </p:sp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