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audio1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1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6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presProps" Target="presProps.xml"/><Relationship Id="rId103" Type="http://schemas.openxmlformats.org/officeDocument/2006/relationships/viewProps" Target="viewProps.xml"/><Relationship Id="rId104" Type="http://schemas.openxmlformats.org/officeDocument/2006/relationships/theme" Target="theme/theme1.xml"/><Relationship Id="rId105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audio" Target="../media/audio1.wav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3" name="chimes.wav"/>
          </p:stSnd>
        </p:sndAc>
      </p:transition>
    </mc:Choice>
    <mc:Fallback xmlns="">
      <p:transition spd="slow" advTm="180000">
        <p:sndAc>
          <p:stSnd>
            <p:snd r:embed="rId14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2024年04月10日错题重做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第1题,题目来源:必修2第8章第4节第7题/题库编号:20231284K7</a:t>
            </a:r>
          </a:p>
        </p:txBody>
      </p:sp>
      <p:pic>
        <p:nvPicPr>
          <p:cNvPr id="3" name="Picture 2" descr="20231284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26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978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742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8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4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题目来源:选修1第8章第4节第7题/题库编号:A20231284K7</a:t>
            </a:r>
          </a:p>
        </p:txBody>
      </p:sp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3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32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14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61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01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31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33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619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80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287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834">
                <a:solidFill>
                  <a:srgbClr val="FF7F50"/>
                </a:solidFill>
              </a:defRPr>
            </a:pPr>
            <a:r>
              <a:t> 1    C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834">
                <a:solidFill>
                  <a:srgbClr val="FF7F50"/>
                </a:solidFill>
              </a:defRPr>
            </a:pPr>
            <a:r>
              <a:t> 2    A   3    B   4    A   6    C   7    B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834">
                <a:solidFill>
                  <a:srgbClr val="FF7F50"/>
                </a:solidFill>
              </a:defRPr>
            </a:pPr>
            <a:r>
              <a:t> 8    D   9    A  10    B  11    D  12    D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834">
                <a:solidFill>
                  <a:srgbClr val="FF7F50"/>
                </a:solidFill>
              </a:defRPr>
            </a:pPr>
            <a:r>
              <a:t>13    B  14    A  15    C  16    C  17   AC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6576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834">
                <a:solidFill>
                  <a:srgbClr val="FF7F50"/>
                </a:solidFill>
              </a:defRPr>
            </a:pPr>
            <a:r>
              <a:t>18   AD  19   BD  20  ABD  21   CD  22   AB  </a:t>
            </a:r>
          </a:p>
        </p:txBody>
      </p:sp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91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10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32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114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37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3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27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6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41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21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72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11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13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84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32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7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69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24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98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2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73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29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21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1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69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81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13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119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98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930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241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55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25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02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19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87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153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134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30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55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09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72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20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58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54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9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60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1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33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47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57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82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5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142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00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22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72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35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8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宽屏</PresentationFormat>
  <Paragraphs>1</Paragraphs>
  <Slides>100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03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anning zhao</cp:lastModifiedBy>
  <cp:revision>6</cp:revision>
  <dcterms:created xsi:type="dcterms:W3CDTF">2013-01-27T09:14:16Z</dcterms:created>
  <dcterms:modified xsi:type="dcterms:W3CDTF">2024-04-07T09:30:59Z</dcterms:modified>
  <cp:category/>
</cp:coreProperties>
</file>