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6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presProps" Target="presProps.xml"/><Relationship Id="rId103" Type="http://schemas.openxmlformats.org/officeDocument/2006/relationships/viewProps" Target="viewProps.xml"/><Relationship Id="rId104" Type="http://schemas.openxmlformats.org/officeDocument/2006/relationships/theme" Target="theme/theme1.xml"/><Relationship Id="rId105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2024年04月10日错题重做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第1题,题目来源:必修2第8章第2节第11题/题库编号:20231282K11</a:t>
            </a:r>
          </a:p>
        </p:txBody>
      </p:sp>
      <p:pic>
        <p:nvPicPr>
          <p:cNvPr id="3" name="Picture 2" descr="20231282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26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7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42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8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2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题目来源:选修1第8章第2节第11题/题库编号:A20231282K11</a:t>
            </a:r>
          </a:p>
        </p:txBody>
      </p:sp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3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32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14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6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0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3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33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19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8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87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 1    B  </a:t>
            </a:r>
          </a:p>
        </p:txBody>
      </p:sp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91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10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32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14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27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6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4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72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1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1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8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32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7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9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24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9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2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73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2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21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1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69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81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1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19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9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3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41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5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2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02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1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87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5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3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0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5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09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7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2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58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54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9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6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1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33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47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5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82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5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4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00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22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72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35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8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100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3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6</cp:revision>
  <dcterms:created xsi:type="dcterms:W3CDTF">2013-01-27T09:14:16Z</dcterms:created>
  <dcterms:modified xsi:type="dcterms:W3CDTF">2024-04-07T09:30:59Z</dcterms:modified>
  <cp:category/>
</cp:coreProperties>
</file>