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第1题,题目来源:必修2第7章专题10第2课时第7题/题库编号:2023127Z102KK7</a:t>
            </a:r>
          </a:p>
        </p:txBody>
      </p:sp>
      <p:pic>
        <p:nvPicPr>
          <p:cNvPr id="3" name="Picture 2" descr="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题目来源:选修1第7章专题10第2课时第7题/题库编号:A2023127Z102KK7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A   2  BCD  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