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4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5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6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8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9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0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1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2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3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4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5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6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7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8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9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0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1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2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3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4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5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6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8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8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9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0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1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2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3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4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5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7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8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9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0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2024年04月11日错题重做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第9题,题目来源:必修2第8章第2节第11题/题库编号:20231282K11</a:t>
            </a:r>
          </a:p>
        </p:txBody>
      </p:sp>
      <p:pic>
        <p:nvPicPr>
          <p:cNvPr id="3" name="Picture 2" descr="2023128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第10题,题目来源:必修2第8章第2节第13题/题库编号:20231282K13</a:t>
            </a:r>
          </a:p>
        </p:txBody>
      </p:sp>
      <p:pic>
        <p:nvPicPr>
          <p:cNvPr id="3" name="Picture 2" descr="20231282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第11题,题目来源:必修2第8章第3节第1题/题库编号:20231283K1</a:t>
            </a:r>
          </a:p>
        </p:txBody>
      </p:sp>
      <p:pic>
        <p:nvPicPr>
          <p:cNvPr id="3" name="Picture 2" descr="20231283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第12题,题目来源:必修2第8章第3节第3题/题库编号:20231283K3</a:t>
            </a:r>
          </a:p>
        </p:txBody>
      </p:sp>
      <p:pic>
        <p:nvPicPr>
          <p:cNvPr id="3" name="Picture 2" descr="20231283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第13题,题目来源:必修2第8章第3节第5题/题库编号:20231283K5</a:t>
            </a:r>
          </a:p>
        </p:txBody>
      </p:sp>
      <p:pic>
        <p:nvPicPr>
          <p:cNvPr id="3" name="Picture 2" descr="20231283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第14题,题目来源:必修2第8章第3节第5题/题库编号:20231283K5</a:t>
            </a:r>
          </a:p>
        </p:txBody>
      </p:sp>
      <p:pic>
        <p:nvPicPr>
          <p:cNvPr id="3" name="Picture 2" descr="20231283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第15题,题目来源:必修2第8章第3节第6题/题库编号:20231283K6</a:t>
            </a:r>
          </a:p>
        </p:txBody>
      </p:sp>
      <p:pic>
        <p:nvPicPr>
          <p:cNvPr id="3" name="Picture 2" descr="20231283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第16题,题目来源:必修2第8章第3节第7题/题库编号:20231283K7</a:t>
            </a:r>
          </a:p>
        </p:txBody>
      </p:sp>
      <p:pic>
        <p:nvPicPr>
          <p:cNvPr id="3" name="Picture 2" descr="20231283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第17题,题目来源:必修2第8章第3节第8题/题库编号:20231283K8</a:t>
            </a:r>
          </a:p>
        </p:txBody>
      </p:sp>
      <p:pic>
        <p:nvPicPr>
          <p:cNvPr id="3" name="Picture 2" descr="20231283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第18题,题目来源:必修2第8章第3节第9题/题库编号:20231283K9</a:t>
            </a:r>
          </a:p>
        </p:txBody>
      </p:sp>
      <p:pic>
        <p:nvPicPr>
          <p:cNvPr id="3" name="Picture 2" descr="20231283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第1题,题目来源:必修2第7章第1节第1题/题库编号:20231271K1</a:t>
            </a:r>
          </a:p>
        </p:txBody>
      </p:sp>
      <p:pic>
        <p:nvPicPr>
          <p:cNvPr id="3" name="Picture 2" descr="20231271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第19题,题目来源:必修2第8章第2节第2题/题库编号:20231282K2</a:t>
            </a:r>
          </a:p>
        </p:txBody>
      </p:sp>
      <p:pic>
        <p:nvPicPr>
          <p:cNvPr id="3" name="Picture 2" descr="20231282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第20题,题目来源:必修2第8章第2节第3题/题库编号:20231282K3</a:t>
            </a:r>
          </a:p>
        </p:txBody>
      </p:sp>
      <p:pic>
        <p:nvPicPr>
          <p:cNvPr id="3" name="Picture 2" descr="20231282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第21题,题目来源:必修2第8章第2节第6题/题库编号:20231282K6</a:t>
            </a:r>
          </a:p>
        </p:txBody>
      </p:sp>
      <p:pic>
        <p:nvPicPr>
          <p:cNvPr id="3" name="Picture 2" descr="20231282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第22题,题目来源:必修2第8章第3节第2题/题库编号:20231283K2</a:t>
            </a:r>
          </a:p>
        </p:txBody>
      </p:sp>
      <p:pic>
        <p:nvPicPr>
          <p:cNvPr id="3" name="Picture 2" descr="20231283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第23题,题目来源:必修2第8章第3节第4题/题库编号:20231283K4</a:t>
            </a:r>
          </a:p>
        </p:txBody>
      </p:sp>
      <p:pic>
        <p:nvPicPr>
          <p:cNvPr id="3" name="Picture 2" descr="20231283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第24题,题目来源:必修2第8章第2节第12题/题库编号:20231282K12</a:t>
            </a:r>
          </a:p>
        </p:txBody>
      </p:sp>
      <p:pic>
        <p:nvPicPr>
          <p:cNvPr id="3" name="Picture 2" descr="2023128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第25题,题目来源:必修2第8章第3节第10题/题库编号:20231283K10</a:t>
            </a:r>
          </a:p>
        </p:txBody>
      </p:sp>
      <p:pic>
        <p:nvPicPr>
          <p:cNvPr id="3" name="Picture 2" descr="20231283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第26题,题目来源:必修2第8章第3节第12题/题库编号:20231283K12</a:t>
            </a:r>
          </a:p>
        </p:txBody>
      </p:sp>
      <p:pic>
        <p:nvPicPr>
          <p:cNvPr id="3" name="Picture 2" descr="20231283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1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题目来源:必修2第7章第1节第1题/题库编号:A20231271K1</a:t>
            </a:r>
          </a:p>
        </p:txBody>
      </p:sp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题目来源:必修2第8章第2节第1题/题库编号:A20231282K1</a:t>
            </a:r>
          </a:p>
        </p:txBody>
      </p:sp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第2题,题目来源:必修2第8章第2节第1题/题库编号:20231282K1</a:t>
            </a:r>
          </a:p>
        </p:txBody>
      </p:sp>
      <p:pic>
        <p:nvPicPr>
          <p:cNvPr id="3" name="Picture 2" descr="20231282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题目来源:必修2第8章第2节第4题/题库编号:A20231282K4</a:t>
            </a:r>
          </a:p>
        </p:txBody>
      </p:sp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题目来源:必修2第8章第2节第5题/题库编号:A20231282K5</a:t>
            </a:r>
          </a:p>
        </p:txBody>
      </p:sp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题目来源:必修2第8章第2节第7题/题库编号:A20231282K7</a:t>
            </a:r>
          </a:p>
        </p:txBody>
      </p:sp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题目来源:必修2第8章第2节第8题/题库编号:A20231282K8</a:t>
            </a:r>
          </a:p>
        </p:txBody>
      </p:sp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题目来源:必修2第8章第2节第9题/题库编号:A20231282K9</a:t>
            </a:r>
          </a:p>
        </p:txBody>
      </p:sp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题目来源:必修2第8章第2节第10题/题库编号:A20231282K10</a:t>
            </a:r>
          </a:p>
        </p:txBody>
      </p:sp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题目来源:必修2第8章第2节第11题/题库编号:A20231282K11</a:t>
            </a:r>
          </a:p>
        </p:txBody>
      </p:sp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题目来源:必修2第8章第2节第13题/题库编号:A20231282K13</a:t>
            </a:r>
          </a:p>
        </p:txBody>
      </p:sp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题目来源:必修2第8章第3节第1题/题库编号:A20231283K1</a:t>
            </a:r>
          </a:p>
        </p:txBody>
      </p:sp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第12题答案</a:t>
            </a:r>
          </a:p>
          <a:p>
            <a:r>
              <a:t>题目来源:必修2第8章第3节第3题/题库编号:A20231283K3</a:t>
            </a:r>
          </a:p>
        </p:txBody>
      </p:sp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第3题,题目来源:必修2第8章第2节第4题/题库编号:20231282K4</a:t>
            </a:r>
          </a:p>
        </p:txBody>
      </p:sp>
      <p:pic>
        <p:nvPicPr>
          <p:cNvPr id="3" name="Picture 2" descr="2023128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第13题答案</a:t>
            </a:r>
          </a:p>
          <a:p>
            <a:r>
              <a:t>题目来源:必修2第8章第3节第5题/题库编号:A20231283K5</a:t>
            </a:r>
          </a:p>
        </p:txBody>
      </p:sp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第14题答案</a:t>
            </a:r>
          </a:p>
          <a:p>
            <a:r>
              <a:t>题目来源:必修2第8章第3节第5题/题库编号:A20231283K5</a:t>
            </a:r>
          </a:p>
        </p:txBody>
      </p:sp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第15题答案</a:t>
            </a:r>
          </a:p>
          <a:p>
            <a:r>
              <a:t>题目来源:必修2第8章第3节第6题/题库编号:A20231283K6</a:t>
            </a:r>
          </a:p>
        </p:txBody>
      </p:sp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第16题答案</a:t>
            </a:r>
          </a:p>
          <a:p>
            <a:r>
              <a:t>题目来源:必修2第8章第3节第7题/题库编号:A20231283K7</a:t>
            </a:r>
          </a:p>
        </p:txBody>
      </p:sp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第17题答案</a:t>
            </a:r>
          </a:p>
          <a:p>
            <a:r>
              <a:t>题目来源:必修2第8章第3节第8题/题库编号:A20231283K8</a:t>
            </a:r>
          </a:p>
        </p:txBody>
      </p:sp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第18题答案</a:t>
            </a:r>
          </a:p>
          <a:p>
            <a:r>
              <a:t>题目来源:必修2第8章第3节第9题/题库编号:A20231283K9</a:t>
            </a:r>
          </a:p>
        </p:txBody>
      </p:sp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第19题答案</a:t>
            </a:r>
          </a:p>
          <a:p>
            <a:r>
              <a:t>题目来源:必修2第8章第2节第2题/题库编号:A20231282K2</a:t>
            </a:r>
          </a:p>
        </p:txBody>
      </p:sp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第20题答案</a:t>
            </a:r>
          </a:p>
          <a:p>
            <a:r>
              <a:t>题目来源:必修2第8章第2节第3题/题库编号:A20231282K3</a:t>
            </a:r>
          </a:p>
        </p:txBody>
      </p:sp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第21题答案</a:t>
            </a:r>
          </a:p>
          <a:p>
            <a:r>
              <a:t>题目来源:必修2第8章第2节第6题/题库编号:A20231282K6</a:t>
            </a:r>
          </a:p>
        </p:txBody>
      </p:sp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第22题答案</a:t>
            </a:r>
          </a:p>
          <a:p>
            <a:r>
              <a:t>题目来源:必修2第8章第3节第2题/题库编号:A20231283K2</a:t>
            </a:r>
          </a:p>
        </p:txBody>
      </p:sp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第4题,题目来源:必修2第8章第2节第5题/题库编号:20231282K5</a:t>
            </a:r>
          </a:p>
        </p:txBody>
      </p:sp>
      <p:pic>
        <p:nvPicPr>
          <p:cNvPr id="3" name="Picture 2" descr="20231282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第23题答案</a:t>
            </a:r>
          </a:p>
          <a:p>
            <a:r>
              <a:t>题目来源:必修2第8章第3节第4题/题库编号:A20231283K4</a:t>
            </a:r>
          </a:p>
        </p:txBody>
      </p:sp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第24题答案</a:t>
            </a:r>
          </a:p>
          <a:p>
            <a:r>
              <a:t>题目来源:必修2第8章第2节第12题/题库编号:A20231282K12</a:t>
            </a:r>
          </a:p>
        </p:txBody>
      </p:sp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第25题答案</a:t>
            </a:r>
          </a:p>
          <a:p>
            <a:r>
              <a:t>题目来源:必修2第8章第3节第10题/题库编号:A20231283K10</a:t>
            </a:r>
          </a:p>
        </p:txBody>
      </p:sp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第26题答案</a:t>
            </a:r>
          </a:p>
          <a:p>
            <a:r>
              <a:t>题目来源:必修2第8章第3节第12题/题库编号:A20231283K12</a:t>
            </a:r>
          </a:p>
        </p:txBody>
      </p:sp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B   2    A   3    B   4    B   6    B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7    C   8    A   9    D  10    D  11    B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12    A  13    B  14    B  15    A  16    C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17    D  18    B  19    D  20   AD  21  BCD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22   AD  23   AD  </a:t>
            </a:r>
          </a:p>
        </p:txBody>
      </p:sp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第5题,题目来源:必修2第8章第2节第7题/题库编号:20231282K7</a:t>
            </a:r>
          </a:p>
        </p:txBody>
      </p:sp>
      <p:pic>
        <p:nvPicPr>
          <p:cNvPr id="3" name="Picture 2" descr="20231282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第6题,题目来源:必修2第8章第2节第8题/题库编号:20231282K8</a:t>
            </a:r>
          </a:p>
        </p:txBody>
      </p:sp>
      <p:pic>
        <p:nvPicPr>
          <p:cNvPr id="3" name="Picture 2" descr="20231282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第7题,题目来源:必修2第8章第2节第9题/题库编号:20231282K9</a:t>
            </a:r>
          </a:p>
        </p:txBody>
      </p:sp>
      <p:pic>
        <p:nvPicPr>
          <p:cNvPr id="3" name="Picture 2" descr="20231282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第8题,题目来源:必修2第8章第2节第10题/题库编号:20231282K10</a:t>
            </a:r>
          </a:p>
        </p:txBody>
      </p:sp>
      <p:pic>
        <p:nvPicPr>
          <p:cNvPr id="3" name="Picture 2" descr="20231282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