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2024年04月13日错题重做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第9题,题目来源:必修2第8章专题17第4题/题库编号:2023128Z17K4</a:t>
            </a:r>
          </a:p>
        </p:txBody>
      </p:sp>
      <p:pic>
        <p:nvPicPr>
          <p:cNvPr id="3" name="Picture 2" descr="2023128Z17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第10题,题目来源:必修2第8章专题17第5题/题库编号:2023128Z17K5</a:t>
            </a:r>
          </a:p>
        </p:txBody>
      </p:sp>
      <p:pic>
        <p:nvPicPr>
          <p:cNvPr id="3" name="Picture 2" descr="2023128Z17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第11题,题目来源:必修2第8章专题17第6题/题库编号:2023128Z17K6</a:t>
            </a:r>
          </a:p>
        </p:txBody>
      </p:sp>
      <p:pic>
        <p:nvPicPr>
          <p:cNvPr id="3" name="Picture 2" descr="2023128Z17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第12题,题目来源:必修2第8章专题17第7题/题库编号:2023128Z17K7</a:t>
            </a:r>
          </a:p>
        </p:txBody>
      </p:sp>
      <p:pic>
        <p:nvPicPr>
          <p:cNvPr id="3" name="Picture 2" descr="2023128Z17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第13题,题目来源:必修2第8章专题15第2题/题库编号:2023128Z15K2</a:t>
            </a:r>
          </a:p>
        </p:txBody>
      </p:sp>
      <p:pic>
        <p:nvPicPr>
          <p:cNvPr id="3" name="Picture 2" descr="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第14题,题目来源:必修2第8章专题16第6题/题库编号:2023128Z16K6</a:t>
            </a:r>
          </a:p>
        </p:txBody>
      </p:sp>
      <p:pic>
        <p:nvPicPr>
          <p:cNvPr id="3" name="Picture 2" descr="2023128Z16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第15题,题目来源:必修2第8章第5节第3题/题库编号:20231285K3</a:t>
            </a:r>
          </a:p>
        </p:txBody>
      </p:sp>
      <p:pic>
        <p:nvPicPr>
          <p:cNvPr id="3" name="Picture 2" descr="2023128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第16题,题目来源:必修2第8章第5节第4题/题库编号:20231285K4</a:t>
            </a:r>
          </a:p>
        </p:txBody>
      </p:sp>
      <p:pic>
        <p:nvPicPr>
          <p:cNvPr id="3" name="Picture 2" descr="20231285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第17题,题目来源:必修2第8章专题15第11题/题库编号:2023128Z15K11</a:t>
            </a:r>
          </a:p>
        </p:txBody>
      </p:sp>
      <p:pic>
        <p:nvPicPr>
          <p:cNvPr id="3" name="Picture 2" descr="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第18题,题目来源:必修2第8章专题15第10题/题库编号:2023128Z15K10</a:t>
            </a:r>
          </a:p>
        </p:txBody>
      </p:sp>
      <p:pic>
        <p:nvPicPr>
          <p:cNvPr id="3" name="Picture 2" descr="2023128Z15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第1题,题目来源:必修2第8章专题16第4题/题库编号:2023128Z16K4</a:t>
            </a:r>
          </a:p>
        </p:txBody>
      </p:sp>
      <p:pic>
        <p:nvPicPr>
          <p:cNvPr id="3" name="Picture 2" descr="2023128Z16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第19题,题目来源:必修2第8章专题16第2题/题库编号:2023128Z16K2</a:t>
            </a:r>
          </a:p>
        </p:txBody>
      </p:sp>
      <p:pic>
        <p:nvPicPr>
          <p:cNvPr id="3" name="Picture 2" descr="2023128Z16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第20题,题目来源:必修2第8章专题17第9题/题库编号:2023128Z17K9</a:t>
            </a:r>
          </a:p>
        </p:txBody>
      </p:sp>
      <p:pic>
        <p:nvPicPr>
          <p:cNvPr id="3" name="Picture 2" descr="2023128Z17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6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题目来源:必修2第8章专题16第4题/题库编号:A2023128Z16K4</a:t>
            </a:r>
          </a:p>
        </p:txBody>
      </p:sp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题目来源:必修2第8章专题17第3题/题库编号:A2023128Z17K3</a:t>
            </a:r>
          </a:p>
        </p:txBody>
      </p:sp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题目来源:必修2第8章专题17第11题/题库编号:A2023128Z17K11</a:t>
            </a:r>
          </a:p>
        </p:txBody>
      </p:sp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题目来源:必修2第8章专题15第6题/题库编号:A2023128Z15K6</a:t>
            </a:r>
          </a:p>
        </p:txBody>
      </p:sp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题目来源:必修2第8章专题15第7题/题库编号:A2023128Z15K7</a:t>
            </a:r>
          </a:p>
        </p:txBody>
      </p:sp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题目来源:必修2第8章专题15第8题/题库编号:A2023128Z15K8</a:t>
            </a:r>
          </a:p>
        </p:txBody>
      </p:sp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题目来源:必修2第8章专题15第9题/题库编号:A2023128Z15K9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6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题目来源:必修2第8章专题16第5题/题库编号:A2023128Z16K5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第2题,题目来源:必修2第8章专题17第3题/题库编号:2023128Z17K3</a:t>
            </a:r>
          </a:p>
        </p:txBody>
      </p:sp>
      <p:pic>
        <p:nvPicPr>
          <p:cNvPr id="3" name="Picture 2" descr="2023128Z17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题目来源:必修2第8章专题17第4题/题库编号:A2023128Z17K4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题目来源:必修2第8章专题17第5题/题库编号:A2023128Z17K5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题目来源:必修2第8章专题17第6题/题库编号:A2023128Z17K6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题目来源:必修2第8章专题17第7题/题库编号:A2023128Z17K7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题目来源:必修2第8章专题15第2题/题库编号:A2023128Z15K2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6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题目来源:必修2第8章专题16第6题/题库编号:A2023128Z16K6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5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题目来源:必修2第8章第5节第3题/题库编号:A20231285K3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5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题目来源:必修2第8章第5节第4题/题库编号:A20231285K4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题目来源:必修2第8章专题15第11题/题库编号:A2023128Z15K11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5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题目来源:必修2第8章专题15第10题/题库编号:A2023128Z15K10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第3题,题目来源:必修2第8章专题17第11题/题库编号:2023128Z17K11</a:t>
            </a:r>
          </a:p>
        </p:txBody>
      </p:sp>
      <p:pic>
        <p:nvPicPr>
          <p:cNvPr id="3" name="Picture 2" descr="2023128Z17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6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题目来源:必修2第8章专题16第2题/题库编号:A2023128Z16K2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7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题目来源:必修2第8章专题17第9题/题库编号:A2023128Z17K9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D   2    B   4    C   5   AD   6  ABC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7   CD   9   BC  10   BC  11  ABC  12   CD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13   AB  16    C  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第4题,题目来源:必修2第8章专题15第6题/题库编号:2023128Z15K6</a:t>
            </a:r>
          </a:p>
        </p:txBody>
      </p:sp>
      <p:pic>
        <p:nvPicPr>
          <p:cNvPr id="3" name="Picture 2" descr="2023128Z15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第5题,题目来源:必修2第8章专题15第7题/题库编号:2023128Z15K7</a:t>
            </a:r>
          </a:p>
        </p:txBody>
      </p:sp>
      <p:pic>
        <p:nvPicPr>
          <p:cNvPr id="3" name="Picture 2" descr="2023128Z15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第6题,题目来源:必修2第8章专题15第8题/题库编号:2023128Z15K8</a:t>
            </a:r>
          </a:p>
        </p:txBody>
      </p:sp>
      <p:pic>
        <p:nvPicPr>
          <p:cNvPr id="3" name="Picture 2" descr="2023128Z15K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第7题,题目来源:必修2第8章专题15第9题/题库编号:2023128Z15K9</a:t>
            </a:r>
          </a:p>
        </p:txBody>
      </p:sp>
      <p:pic>
        <p:nvPicPr>
          <p:cNvPr id="3" name="Picture 2" descr="2023128Z15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第8题,题目来源:必修2第8章专题16第5题/题库编号:2023128Z16K5</a:t>
            </a:r>
          </a:p>
        </p:txBody>
      </p:sp>
      <p:pic>
        <p:nvPicPr>
          <p:cNvPr id="3" name="Picture 2" descr="2023128Z16K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