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audio1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1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6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presProps" Target="presProps.xml"/><Relationship Id="rId103" Type="http://schemas.openxmlformats.org/officeDocument/2006/relationships/viewProps" Target="viewProps.xml"/><Relationship Id="rId104" Type="http://schemas.openxmlformats.org/officeDocument/2006/relationships/theme" Target="theme/theme1.xml"/><Relationship Id="rId105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audio" Target="../media/audio1.wav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3" name="chimes.wav"/>
          </p:stSnd>
        </p:sndAc>
      </p:transition>
    </mc:Choice>
    <mc:Fallback xmlns="">
      <p:transition spd="slow" advTm="180000">
        <p:sndAc>
          <p:stSnd>
            <p:snd r:embed="rId14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9.jpg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0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1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2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3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4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5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6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7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8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9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0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1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2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3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4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5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6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7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8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9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0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1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2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3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4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5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6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7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8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9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0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1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2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3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4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5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6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7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8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9.jp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50.jp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51.jp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52.jp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53.jp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54.jp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55.jp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56.jp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5.jp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6.jp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7.jp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8.jp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2024年06月12日错题重做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第9题</a:t>
            </a:r>
          </a:p>
          <a:p>
            <a:r>
              <a:t>题目来源:必修2第7章专题10第2课时第9题/题库编号:2023127Z102KK9</a:t>
            </a:r>
          </a:p>
        </p:txBody>
      </p:sp>
      <p:pic>
        <p:nvPicPr>
          <p:cNvPr id="3" name="Picture 2" descr="2023127Z102K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第10题</a:t>
            </a:r>
          </a:p>
          <a:p>
            <a:r>
              <a:t>题目来源:必修2第8章第1节第2课时第7题/题库编号:202312812KK7</a:t>
            </a:r>
          </a:p>
        </p:txBody>
      </p:sp>
      <p:pic>
        <p:nvPicPr>
          <p:cNvPr id="3" name="Picture 2" descr="202312812K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第11题</a:t>
            </a:r>
          </a:p>
          <a:p>
            <a:r>
              <a:t>题目来源:必修2第8章专题11第11题/题库编号:2023128Z11K11</a:t>
            </a:r>
          </a:p>
        </p:txBody>
      </p:sp>
      <p:pic>
        <p:nvPicPr>
          <p:cNvPr id="3" name="Picture 2" descr="2023128Z11K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第12题</a:t>
            </a:r>
          </a:p>
          <a:p>
            <a:r>
              <a:t>题目来源:必修2第8章第3节第11题/题库编号:20231283K11</a:t>
            </a:r>
          </a:p>
        </p:txBody>
      </p:sp>
      <p:pic>
        <p:nvPicPr>
          <p:cNvPr id="3" name="Picture 2" descr="20231283K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第13题</a:t>
            </a:r>
          </a:p>
          <a:p>
            <a:r>
              <a:t>题目来源:必修2第8章第4节第7题/题库编号:20231284K7</a:t>
            </a:r>
          </a:p>
        </p:txBody>
      </p:sp>
      <p:pic>
        <p:nvPicPr>
          <p:cNvPr id="3" name="Picture 2" descr="20231284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第14题</a:t>
            </a:r>
          </a:p>
          <a:p>
            <a:r>
              <a:t>题目来源:必修2第8章专题15第11题/题库编号:2023128Z15K11</a:t>
            </a:r>
          </a:p>
        </p:txBody>
      </p:sp>
      <p:pic>
        <p:nvPicPr>
          <p:cNvPr id="3" name="Picture 2" descr="2023128Z15K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第15题</a:t>
            </a:r>
          </a:p>
          <a:p>
            <a:r>
              <a:t>题目来源:必修3第9章第3节第1课时第9题/题库编号:202313931KK9</a:t>
            </a:r>
          </a:p>
        </p:txBody>
      </p:sp>
      <p:pic>
        <p:nvPicPr>
          <p:cNvPr id="3" name="Picture 2" descr="202313931K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第16题</a:t>
            </a:r>
          </a:p>
          <a:p>
            <a:r>
              <a:t>题目来源:必修3第9章专题2第9题/题库编号:2023139Z2K9</a:t>
            </a:r>
          </a:p>
        </p:txBody>
      </p:sp>
      <p:pic>
        <p:nvPicPr>
          <p:cNvPr id="3" name="Picture 2" descr="2023139Z2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第17题</a:t>
            </a:r>
          </a:p>
          <a:p>
            <a:r>
              <a:t>题目来源:必修3第9章专题2第11题/题库编号:2023139Z2K11</a:t>
            </a:r>
          </a:p>
        </p:txBody>
      </p:sp>
      <p:pic>
        <p:nvPicPr>
          <p:cNvPr id="3" name="Picture 2" descr="2023139Z2K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第18题</a:t>
            </a:r>
          </a:p>
          <a:p>
            <a:r>
              <a:t>题目来源:必修3第9章第3节第2课时第6题/题库编号:202313932KK6</a:t>
            </a:r>
          </a:p>
        </p:txBody>
      </p:sp>
      <p:pic>
        <p:nvPicPr>
          <p:cNvPr id="3" name="Picture 2" descr="202313932KK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</a:t>
            </a:r>
          </a:p>
          <a:p>
            <a:r>
              <a:t>题目来源:必修2第5章专题1第11题/题库编号:2023125Z1K11</a:t>
            </a:r>
          </a:p>
        </p:txBody>
      </p:sp>
      <p:pic>
        <p:nvPicPr>
          <p:cNvPr id="3" name="Picture 2" descr="2023125Z1K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第19题</a:t>
            </a:r>
          </a:p>
          <a:p>
            <a:r>
              <a:t>题目来源:必修3第9章第4节第12题/题库编号:20231394K12</a:t>
            </a:r>
          </a:p>
        </p:txBody>
      </p:sp>
      <p:pic>
        <p:nvPicPr>
          <p:cNvPr id="3" name="Picture 2" descr="20231394K1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第20题</a:t>
            </a:r>
          </a:p>
          <a:p>
            <a:r>
              <a:t>题目来源:必修3第10章专题4第10题/题库编号:20231310Z4K10</a:t>
            </a:r>
          </a:p>
        </p:txBody>
      </p:sp>
      <p:pic>
        <p:nvPicPr>
          <p:cNvPr id="3" name="Picture 2" descr="20231310Z4K1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第21题</a:t>
            </a:r>
          </a:p>
          <a:p>
            <a:r>
              <a:t>题目来源:必修3第10章第4节第2课时第10题/题库编号:2023131042KK10</a:t>
            </a:r>
          </a:p>
        </p:txBody>
      </p:sp>
      <p:pic>
        <p:nvPicPr>
          <p:cNvPr id="3" name="Picture 2" descr="2023131042KK1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第22题</a:t>
            </a:r>
          </a:p>
          <a:p>
            <a:r>
              <a:t>题目来源:必修3第10章第5节第1课时第8题/题库编号:2023131051KK8</a:t>
            </a:r>
          </a:p>
        </p:txBody>
      </p:sp>
      <p:pic>
        <p:nvPicPr>
          <p:cNvPr id="3" name="Picture 2" descr="2023131051KK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第23题</a:t>
            </a:r>
          </a:p>
          <a:p>
            <a:r>
              <a:t>题目来源:必修3第10章专题6第11题/题库编号:20231310Z6K11</a:t>
            </a:r>
          </a:p>
        </p:txBody>
      </p:sp>
      <p:pic>
        <p:nvPicPr>
          <p:cNvPr id="3" name="Picture 2" descr="20231310Z6K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第24题</a:t>
            </a:r>
          </a:p>
          <a:p>
            <a:r>
              <a:t>题目来源:必修2第6章第2节第2课时第13题/题库编号:202312622KK13</a:t>
            </a:r>
          </a:p>
        </p:txBody>
      </p:sp>
      <p:pic>
        <p:nvPicPr>
          <p:cNvPr id="3" name="Picture 2" descr="202312622KK1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第25题</a:t>
            </a:r>
          </a:p>
          <a:p>
            <a:r>
              <a:t>题目来源:必修2第6章专题5第8题/题库编号:2023126Z5K8</a:t>
            </a:r>
          </a:p>
        </p:txBody>
      </p:sp>
      <p:pic>
        <p:nvPicPr>
          <p:cNvPr id="3" name="Picture 2" descr="2023126Z5K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6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第26题</a:t>
            </a:r>
          </a:p>
          <a:p>
            <a:r>
              <a:t>题目来源:必修2第6章专题6第7题/题库编号:2023126Z6K7</a:t>
            </a:r>
          </a:p>
        </p:txBody>
      </p:sp>
      <p:pic>
        <p:nvPicPr>
          <p:cNvPr id="3" name="Picture 2" descr="2023126Z6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8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第27题</a:t>
            </a:r>
          </a:p>
          <a:p>
            <a:r>
              <a:t>题目来源:必修2第6章专题7第7题/题库编号:2023126Z7K7</a:t>
            </a:r>
          </a:p>
        </p:txBody>
      </p:sp>
      <p:pic>
        <p:nvPicPr>
          <p:cNvPr id="3" name="Picture 2" descr="2023126Z7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2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第28题</a:t>
            </a:r>
          </a:p>
          <a:p>
            <a:r>
              <a:t>题目来源:必修2第6章第1节第9题/题库编号:20231261K9</a:t>
            </a:r>
          </a:p>
        </p:txBody>
      </p:sp>
      <p:pic>
        <p:nvPicPr>
          <p:cNvPr id="3" name="Picture 2" descr="20231261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</a:t>
            </a:r>
          </a:p>
          <a:p>
            <a:r>
              <a:t>题目来源:必修2第5章第4节第2课时第9题/题库编号:202312542KK9</a:t>
            </a:r>
          </a:p>
        </p:txBody>
      </p:sp>
      <p:pic>
        <p:nvPicPr>
          <p:cNvPr id="3" name="Picture 2" descr="202312542K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5Z1K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题目来源:选修1第5章专题1第11题/题库编号:A2023125Z1K11</a:t>
            </a:r>
          </a:p>
        </p:txBody>
      </p:sp>
    </p:spTree>
    <p:extLst>
      <p:ext uri="{BB962C8B-B14F-4D97-AF65-F5344CB8AC3E}">
        <p14:creationId xmlns:p14="http://schemas.microsoft.com/office/powerpoint/2010/main" val="40943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第2题答案</a:t>
            </a:r>
          </a:p>
          <a:p>
            <a:r>
              <a:t>题目来源:选修1第5章第4节第2课时第9题/题库编号:A202312542KK9</a:t>
            </a:r>
          </a:p>
        </p:txBody>
      </p:sp>
    </p:spTree>
    <p:extLst>
      <p:ext uri="{BB962C8B-B14F-4D97-AF65-F5344CB8AC3E}">
        <p14:creationId xmlns:p14="http://schemas.microsoft.com/office/powerpoint/2010/main" val="46232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5Z3K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第3题答案</a:t>
            </a:r>
          </a:p>
          <a:p>
            <a:r>
              <a:t>题目来源:选修1第5章专题3第11题/题库编号:A2023125Z3K11</a:t>
            </a:r>
          </a:p>
        </p:txBody>
      </p:sp>
    </p:spTree>
    <p:extLst>
      <p:ext uri="{BB962C8B-B14F-4D97-AF65-F5344CB8AC3E}">
        <p14:creationId xmlns:p14="http://schemas.microsoft.com/office/powerpoint/2010/main" val="404214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5Z4K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第4题答案</a:t>
            </a:r>
          </a:p>
          <a:p>
            <a:r>
              <a:t>题目来源:选修1第5章专题4第2题/题库编号:A2023125Z4K2</a:t>
            </a:r>
          </a:p>
        </p:txBody>
      </p:sp>
    </p:spTree>
    <p:extLst>
      <p:ext uri="{BB962C8B-B14F-4D97-AF65-F5344CB8AC3E}">
        <p14:creationId xmlns:p14="http://schemas.microsoft.com/office/powerpoint/2010/main" val="66161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71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第5题答案</a:t>
            </a:r>
          </a:p>
          <a:p>
            <a:r>
              <a:t>题目来源:选修1第7章第1节第9题/题库编号:A20231271K9</a:t>
            </a:r>
          </a:p>
        </p:txBody>
      </p:sp>
    </p:spTree>
    <p:extLst>
      <p:ext uri="{BB962C8B-B14F-4D97-AF65-F5344CB8AC3E}">
        <p14:creationId xmlns:p14="http://schemas.microsoft.com/office/powerpoint/2010/main" val="383201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7Z8K1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第6题答案</a:t>
            </a:r>
          </a:p>
          <a:p>
            <a:r>
              <a:t>题目来源:选修1第7章专题8第10题/题库编号:A2023127Z8K10</a:t>
            </a:r>
          </a:p>
        </p:txBody>
      </p:sp>
    </p:spTree>
    <p:extLst>
      <p:ext uri="{BB962C8B-B14F-4D97-AF65-F5344CB8AC3E}">
        <p14:creationId xmlns:p14="http://schemas.microsoft.com/office/powerpoint/2010/main" val="367631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7Z9K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第7题答案</a:t>
            </a:r>
          </a:p>
          <a:p>
            <a:r>
              <a:t>题目来源:选修1第7章专题9第11题/题库编号:A2023127Z9K11</a:t>
            </a:r>
          </a:p>
        </p:txBody>
      </p:sp>
    </p:spTree>
    <p:extLst>
      <p:ext uri="{BB962C8B-B14F-4D97-AF65-F5344CB8AC3E}">
        <p14:creationId xmlns:p14="http://schemas.microsoft.com/office/powerpoint/2010/main" val="360233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7Z9K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第8题答案</a:t>
            </a:r>
          </a:p>
          <a:p>
            <a:r>
              <a:t>题目来源:选修1第7章专题9第8题/题库编号:A2023127Z9K8</a:t>
            </a:r>
          </a:p>
        </p:txBody>
      </p:sp>
    </p:spTree>
    <p:extLst>
      <p:ext uri="{BB962C8B-B14F-4D97-AF65-F5344CB8AC3E}">
        <p14:creationId xmlns:p14="http://schemas.microsoft.com/office/powerpoint/2010/main" val="130619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7Z102K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第9题答案</a:t>
            </a:r>
          </a:p>
          <a:p>
            <a:r>
              <a:t>题目来源:选修1第7章专题10第2课时第9题/题库编号:A2023127Z102KK9</a:t>
            </a:r>
          </a:p>
        </p:txBody>
      </p:sp>
    </p:spTree>
    <p:extLst>
      <p:ext uri="{BB962C8B-B14F-4D97-AF65-F5344CB8AC3E}">
        <p14:creationId xmlns:p14="http://schemas.microsoft.com/office/powerpoint/2010/main" val="371180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12K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第10题答案</a:t>
            </a:r>
          </a:p>
          <a:p>
            <a:r>
              <a:t>题目来源:选修1第8章第1节第2课时第7题/题库编号:A202312812KK7</a:t>
            </a:r>
          </a:p>
        </p:txBody>
      </p:sp>
    </p:spTree>
    <p:extLst>
      <p:ext uri="{BB962C8B-B14F-4D97-AF65-F5344CB8AC3E}">
        <p14:creationId xmlns:p14="http://schemas.microsoft.com/office/powerpoint/2010/main" val="130287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第3题</a:t>
            </a:r>
          </a:p>
          <a:p>
            <a:r>
              <a:t>题目来源:必修2第5章专题3第11题/题库编号:2023125Z3K11</a:t>
            </a:r>
          </a:p>
        </p:txBody>
      </p:sp>
      <p:pic>
        <p:nvPicPr>
          <p:cNvPr id="3" name="Picture 2" descr="2023125Z3K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1K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第11题答案</a:t>
            </a:r>
          </a:p>
          <a:p>
            <a:r>
              <a:t>题目来源:选修1第8章专题11第11题/题库编号:A2023128Z11K11</a:t>
            </a:r>
          </a:p>
        </p:txBody>
      </p:sp>
    </p:spTree>
    <p:extLst>
      <p:ext uri="{BB962C8B-B14F-4D97-AF65-F5344CB8AC3E}">
        <p14:creationId xmlns:p14="http://schemas.microsoft.com/office/powerpoint/2010/main" val="133291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3K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第12题答案</a:t>
            </a:r>
          </a:p>
          <a:p>
            <a:r>
              <a:t>题目来源:选修1第8章第3节第11题/题库编号:A20231283K11</a:t>
            </a:r>
          </a:p>
        </p:txBody>
      </p:sp>
    </p:spTree>
    <p:extLst>
      <p:ext uri="{BB962C8B-B14F-4D97-AF65-F5344CB8AC3E}">
        <p14:creationId xmlns:p14="http://schemas.microsoft.com/office/powerpoint/2010/main" val="288210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4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第13题答案</a:t>
            </a:r>
          </a:p>
          <a:p>
            <a:r>
              <a:t>题目来源:选修1第8章第4节第7题/题库编号:A20231284K7</a:t>
            </a:r>
          </a:p>
        </p:txBody>
      </p:sp>
    </p:spTree>
    <p:extLst>
      <p:ext uri="{BB962C8B-B14F-4D97-AF65-F5344CB8AC3E}">
        <p14:creationId xmlns:p14="http://schemas.microsoft.com/office/powerpoint/2010/main" val="61432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5K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第14题答案</a:t>
            </a:r>
          </a:p>
          <a:p>
            <a:r>
              <a:t>题目来源:选修1第8章专题15第11题/题库编号:A2023128Z15K11</a:t>
            </a:r>
          </a:p>
        </p:txBody>
      </p:sp>
    </p:spTree>
    <p:extLst>
      <p:ext uri="{BB962C8B-B14F-4D97-AF65-F5344CB8AC3E}">
        <p14:creationId xmlns:p14="http://schemas.microsoft.com/office/powerpoint/2010/main" val="325114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3931K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第15题答案</a:t>
            </a:r>
          </a:p>
          <a:p>
            <a:r>
              <a:t>题目来源:选修1第9章第3节第1课时第9题/题库编号:A202313931KK9</a:t>
            </a:r>
          </a:p>
        </p:txBody>
      </p:sp>
    </p:spTree>
    <p:extLst>
      <p:ext uri="{BB962C8B-B14F-4D97-AF65-F5344CB8AC3E}">
        <p14:creationId xmlns:p14="http://schemas.microsoft.com/office/powerpoint/2010/main" val="216237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39Z2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第16题答案</a:t>
            </a:r>
          </a:p>
          <a:p>
            <a:r>
              <a:t>题目来源:选修1第9章专题2第9题/题库编号:A2023139Z2K9</a:t>
            </a:r>
          </a:p>
        </p:txBody>
      </p:sp>
    </p:spTree>
    <p:extLst>
      <p:ext uri="{BB962C8B-B14F-4D97-AF65-F5344CB8AC3E}">
        <p14:creationId xmlns:p14="http://schemas.microsoft.com/office/powerpoint/2010/main" val="39763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39Z2K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第17题答案</a:t>
            </a:r>
          </a:p>
          <a:p>
            <a:r>
              <a:t>题目来源:选修1第9章专题2第11题/题库编号:A2023139Z2K11</a:t>
            </a:r>
          </a:p>
        </p:txBody>
      </p:sp>
    </p:spTree>
    <p:extLst>
      <p:ext uri="{BB962C8B-B14F-4D97-AF65-F5344CB8AC3E}">
        <p14:creationId xmlns:p14="http://schemas.microsoft.com/office/powerpoint/2010/main" val="173227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3932KK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第18题答案</a:t>
            </a:r>
          </a:p>
          <a:p>
            <a:r>
              <a:t>题目来源:选修1第9章第3节第2课时第6题/题库编号:A202313932KK6</a:t>
            </a:r>
          </a:p>
        </p:txBody>
      </p:sp>
    </p:spTree>
    <p:extLst>
      <p:ext uri="{BB962C8B-B14F-4D97-AF65-F5344CB8AC3E}">
        <p14:creationId xmlns:p14="http://schemas.microsoft.com/office/powerpoint/2010/main" val="13166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394K1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第19题答案</a:t>
            </a:r>
          </a:p>
          <a:p>
            <a:r>
              <a:t>题目来源:选修1第9章第4节第12题/题库编号:A20231394K12</a:t>
            </a:r>
          </a:p>
        </p:txBody>
      </p:sp>
    </p:spTree>
    <p:extLst>
      <p:ext uri="{BB962C8B-B14F-4D97-AF65-F5344CB8AC3E}">
        <p14:creationId xmlns:p14="http://schemas.microsoft.com/office/powerpoint/2010/main" val="243241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310Z4K1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第20题答案</a:t>
            </a:r>
          </a:p>
          <a:p>
            <a:r>
              <a:t>题目来源:选修1第10章专题4第10题/题库编号:A20231310Z4K10</a:t>
            </a:r>
          </a:p>
        </p:txBody>
      </p:sp>
    </p:spTree>
    <p:extLst>
      <p:ext uri="{BB962C8B-B14F-4D97-AF65-F5344CB8AC3E}">
        <p14:creationId xmlns:p14="http://schemas.microsoft.com/office/powerpoint/2010/main" val="326921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第4题</a:t>
            </a:r>
          </a:p>
          <a:p>
            <a:r>
              <a:t>题目来源:必修2第5章专题4第2题/题库编号:2023125Z4K2</a:t>
            </a:r>
          </a:p>
        </p:txBody>
      </p:sp>
      <p:pic>
        <p:nvPicPr>
          <p:cNvPr id="3" name="Picture 2" descr="2023125Z4K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31042KK1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第21题答案</a:t>
            </a:r>
          </a:p>
          <a:p>
            <a:r>
              <a:t>题目来源:选修1第10章第4节第2课时第10题/题库编号:A2023131042KK10</a:t>
            </a:r>
          </a:p>
        </p:txBody>
      </p:sp>
    </p:spTree>
    <p:extLst>
      <p:ext uri="{BB962C8B-B14F-4D97-AF65-F5344CB8AC3E}">
        <p14:creationId xmlns:p14="http://schemas.microsoft.com/office/powerpoint/2010/main" val="253272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31051KK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第22题答案</a:t>
            </a:r>
          </a:p>
          <a:p>
            <a:r>
              <a:t>题目来源:选修1第10章第5节第1课时第8题/题库编号:A2023131051KK8</a:t>
            </a:r>
          </a:p>
        </p:txBody>
      </p:sp>
    </p:spTree>
    <p:extLst>
      <p:ext uri="{BB962C8B-B14F-4D97-AF65-F5344CB8AC3E}">
        <p14:creationId xmlns:p14="http://schemas.microsoft.com/office/powerpoint/2010/main" val="245011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310Z6K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第23题答案</a:t>
            </a:r>
          </a:p>
          <a:p>
            <a:r>
              <a:t>题目来源:选修1第10章专题6第11题/题库编号:A20231310Z6K11</a:t>
            </a:r>
          </a:p>
        </p:txBody>
      </p:sp>
    </p:spTree>
    <p:extLst>
      <p:ext uri="{BB962C8B-B14F-4D97-AF65-F5344CB8AC3E}">
        <p14:creationId xmlns:p14="http://schemas.microsoft.com/office/powerpoint/2010/main" val="260913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622KK1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第24题答案</a:t>
            </a:r>
          </a:p>
          <a:p>
            <a:r>
              <a:t>题目来源:选修1第6章第2节第2课时第13题/题库编号:A202312622KK13</a:t>
            </a:r>
          </a:p>
        </p:txBody>
      </p:sp>
    </p:spTree>
    <p:extLst>
      <p:ext uri="{BB962C8B-B14F-4D97-AF65-F5344CB8AC3E}">
        <p14:creationId xmlns:p14="http://schemas.microsoft.com/office/powerpoint/2010/main" val="233784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6Z5K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第25题答案</a:t>
            </a:r>
          </a:p>
          <a:p>
            <a:r>
              <a:t>题目来源:选修1第6章专题5第8题/题库编号:A2023126Z5K8</a:t>
            </a:r>
          </a:p>
        </p:txBody>
      </p:sp>
    </p:spTree>
    <p:extLst>
      <p:ext uri="{BB962C8B-B14F-4D97-AF65-F5344CB8AC3E}">
        <p14:creationId xmlns:p14="http://schemas.microsoft.com/office/powerpoint/2010/main" val="289132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6Z6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第26题答案</a:t>
            </a:r>
          </a:p>
          <a:p>
            <a:r>
              <a:t>题目来源:选修1第6章专题6第7题/题库编号:A2023126Z6K7</a:t>
            </a:r>
          </a:p>
        </p:txBody>
      </p:sp>
    </p:spTree>
    <p:extLst>
      <p:ext uri="{BB962C8B-B14F-4D97-AF65-F5344CB8AC3E}">
        <p14:creationId xmlns:p14="http://schemas.microsoft.com/office/powerpoint/2010/main" val="11527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6Z7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第27题答案</a:t>
            </a:r>
          </a:p>
          <a:p>
            <a:r>
              <a:t>题目来源:选修1第6章专题7第7题/题库编号:A2023126Z7K7</a:t>
            </a:r>
          </a:p>
        </p:txBody>
      </p:sp>
    </p:spTree>
    <p:extLst>
      <p:ext uri="{BB962C8B-B14F-4D97-AF65-F5344CB8AC3E}">
        <p14:creationId xmlns:p14="http://schemas.microsoft.com/office/powerpoint/2010/main" val="141869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61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第28题答案</a:t>
            </a:r>
          </a:p>
          <a:p>
            <a:r>
              <a:t>题目来源:选修1第6章第1节第9题/题库编号:A20231261K9</a:t>
            </a:r>
          </a:p>
        </p:txBody>
      </p:sp>
    </p:spTree>
    <p:extLst>
      <p:ext uri="{BB962C8B-B14F-4D97-AF65-F5344CB8AC3E}">
        <p14:creationId xmlns:p14="http://schemas.microsoft.com/office/powerpoint/2010/main" val="96724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98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2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第5题</a:t>
            </a:r>
          </a:p>
          <a:p>
            <a:r>
              <a:t>题目来源:必修2第7章第1节第9题/题库编号:20231271K9</a:t>
            </a:r>
          </a:p>
        </p:txBody>
      </p:sp>
      <p:pic>
        <p:nvPicPr>
          <p:cNvPr id="3" name="Picture 2" descr="20231271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73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29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21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1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69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81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13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119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98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930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第6题</a:t>
            </a:r>
          </a:p>
          <a:p>
            <a:r>
              <a:t>题目来源:必修2第7章专题8第10题/题库编号:2023127Z8K10</a:t>
            </a:r>
          </a:p>
        </p:txBody>
      </p:sp>
      <p:pic>
        <p:nvPicPr>
          <p:cNvPr id="3" name="Picture 2" descr="2023127Z8K1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241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55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25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02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19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87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153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134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30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55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第7题</a:t>
            </a:r>
          </a:p>
          <a:p>
            <a:r>
              <a:t>题目来源:必修2第7章专题9第11题/题库编号:2023127Z9K11</a:t>
            </a:r>
          </a:p>
        </p:txBody>
      </p:sp>
      <p:pic>
        <p:nvPicPr>
          <p:cNvPr id="3" name="Picture 2" descr="2023127Z9K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09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72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20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58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54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9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60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1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33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47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第8题</a:t>
            </a:r>
          </a:p>
          <a:p>
            <a:r>
              <a:t>题目来源:必修2第7章专题9第8题/题库编号:2023127Z9K8</a:t>
            </a:r>
          </a:p>
        </p:txBody>
      </p:sp>
      <p:pic>
        <p:nvPicPr>
          <p:cNvPr id="3" name="Picture 2" descr="2023127Z9K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57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82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5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142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00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22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72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35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8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宽屏</PresentationFormat>
  <Paragraphs>1</Paragraphs>
  <Slides>100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03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anning zhao</cp:lastModifiedBy>
  <cp:revision>6</cp:revision>
  <dcterms:created xsi:type="dcterms:W3CDTF">2013-01-27T09:14:16Z</dcterms:created>
  <dcterms:modified xsi:type="dcterms:W3CDTF">2024-04-07T09:30:59Z</dcterms:modified>
  <cp:category/>
</cp:coreProperties>
</file>