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9.jp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0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4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6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7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9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0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1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2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3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4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5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7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9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0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1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2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2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3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2024年12月08日错题重做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第9题,题目来源:必修3第9章第4节第11题/题库编号:20231394K11</a:t>
            </a:r>
          </a:p>
        </p:txBody>
      </p:sp>
      <p:pic>
        <p:nvPicPr>
          <p:cNvPr id="3" name="Picture 2" descr="20231394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第10题,题目来源:必修3第10章第1节第4题/题库编号:202313101K4</a:t>
            </a:r>
          </a:p>
        </p:txBody>
      </p:sp>
      <p:pic>
        <p:nvPicPr>
          <p:cNvPr id="3" name="Picture 2" descr="202313101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第11题,题目来源:必修3第10章第2节第6题/题库编号:202313102K6</a:t>
            </a:r>
          </a:p>
        </p:txBody>
      </p:sp>
      <p:pic>
        <p:nvPicPr>
          <p:cNvPr id="3" name="Picture 2" descr="202313102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第12题,题目来源:必修3第10章第3节第1题/题库编号:202313103K1</a:t>
            </a:r>
          </a:p>
        </p:txBody>
      </p:sp>
      <p:pic>
        <p:nvPicPr>
          <p:cNvPr id="3" name="Picture 2" descr="202313103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第13题,题目来源:必修3第10章第3节第11题/题库编号:202313103K11</a:t>
            </a:r>
          </a:p>
        </p:txBody>
      </p:sp>
      <p:pic>
        <p:nvPicPr>
          <p:cNvPr id="3" name="Picture 2" descr="20231310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第14题,题目来源:必修3第10章专题3第12题/题库编号:20231310Z3K12</a:t>
            </a:r>
          </a:p>
        </p:txBody>
      </p:sp>
      <p:pic>
        <p:nvPicPr>
          <p:cNvPr id="3" name="Picture 2" descr="20231310Z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第15题,题目来源:必修3第10章专题4第9题/题库编号:20231310Z4K9</a:t>
            </a:r>
          </a:p>
        </p:txBody>
      </p:sp>
      <p:pic>
        <p:nvPicPr>
          <p:cNvPr id="3" name="Picture 2" descr="20231310Z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第16题,题目来源:必修3第10章专题4第10题/题库编号:20231310Z4K10</a:t>
            </a:r>
          </a:p>
        </p:txBody>
      </p:sp>
      <p:pic>
        <p:nvPicPr>
          <p:cNvPr id="3" name="Picture 2" descr="20231310Z4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第17题,题目来源:必修3第10章第4节第1课时第10题/题库编号:2023131041KK10</a:t>
            </a:r>
          </a:p>
        </p:txBody>
      </p:sp>
      <p:pic>
        <p:nvPicPr>
          <p:cNvPr id="3" name="Picture 2" descr="2023131041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第18题,题目来源:必修3第10章第4节第2课时第13题/题库编号:2023131042KK13</a:t>
            </a:r>
          </a:p>
        </p:txBody>
      </p:sp>
      <p:pic>
        <p:nvPicPr>
          <p:cNvPr id="3" name="Picture 2" descr="2023131042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第1题,题目来源:必修3第9章第1节第11题/题库编号:20231391K11</a:t>
            </a:r>
          </a:p>
        </p:txBody>
      </p:sp>
      <p:pic>
        <p:nvPicPr>
          <p:cNvPr id="3" name="Picture 2" descr="2023139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第19题,题目来源:必修3第10章第5节第1课时第6题/题库编号:2023131051KK6</a:t>
            </a:r>
          </a:p>
        </p:txBody>
      </p:sp>
      <p:pic>
        <p:nvPicPr>
          <p:cNvPr id="3" name="Picture 2" descr="2023131051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第20题,题目来源:必修3第10章第5节第2课时第11题/题库编号:2023131052KK11</a:t>
            </a:r>
          </a:p>
        </p:txBody>
      </p:sp>
      <p:pic>
        <p:nvPicPr>
          <p:cNvPr id="3" name="Picture 2" descr="202313105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第21题,题目来源:必修3第10章专题5第1题/题库编号:20231310Z5K1</a:t>
            </a:r>
          </a:p>
        </p:txBody>
      </p:sp>
      <p:pic>
        <p:nvPicPr>
          <p:cNvPr id="3" name="Picture 2" descr="20231310Z5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第22题,题目来源:必修3第10章专题6第12题/题库编号:20231310Z6K12</a:t>
            </a:r>
          </a:p>
        </p:txBody>
      </p:sp>
      <p:pic>
        <p:nvPicPr>
          <p:cNvPr id="3" name="Picture 2" descr="20231310Z6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1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题目来源:必修3第9章第1节第11题/题库编号:A20231391K11</a:t>
            </a:r>
          </a:p>
        </p:txBody>
      </p:sp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题目来源:必修3第9章第2节第12题/题库编号:A20231392K12</a:t>
            </a:r>
          </a:p>
        </p:txBody>
      </p:sp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Z1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题目来源:必修3第9章专题1第10题/题库编号:A2023139Z1K10</a:t>
            </a:r>
          </a:p>
        </p:txBody>
      </p:sp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31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题目来源:必修3第9章第3节第1课时第9题/题库编号:A202313931KK9</a:t>
            </a:r>
          </a:p>
        </p:txBody>
      </p:sp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32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第5题答案</a:t>
            </a:r>
          </a:p>
          <a:p>
            <a:r>
              <a:t>题目来源:必修3第9章第3节第2课时第6题/题库编号:A202313932KK6</a:t>
            </a:r>
          </a:p>
        </p:txBody>
      </p:sp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Z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第6题答案</a:t>
            </a:r>
          </a:p>
          <a:p>
            <a:r>
              <a:t>题目来源:必修3第9章专题2第9题/题库编号:A2023139Z2K9</a:t>
            </a:r>
          </a:p>
        </p:txBody>
      </p:sp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第2题,题目来源:必修3第9章第2节第12题/题库编号:20231392K12</a:t>
            </a:r>
          </a:p>
        </p:txBody>
      </p:sp>
      <p:pic>
        <p:nvPicPr>
          <p:cNvPr id="3" name="Picture 2" descr="2023139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Z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第7题答案</a:t>
            </a:r>
          </a:p>
          <a:p>
            <a:r>
              <a:t>题目来源:必修3第9章专题2第11题/题库编号:A2023139Z2K11</a:t>
            </a:r>
          </a:p>
        </p:txBody>
      </p:sp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第8题答案</a:t>
            </a:r>
          </a:p>
          <a:p>
            <a:r>
              <a:t>题目来源:必修3第9章第4节第9题/题库编号:A20231394K9</a:t>
            </a:r>
          </a:p>
        </p:txBody>
      </p:sp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94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第9题答案</a:t>
            </a:r>
          </a:p>
          <a:p>
            <a:r>
              <a:t>题目来源:必修3第9章第4节第11题/题库编号:A20231394K11</a:t>
            </a:r>
          </a:p>
        </p:txBody>
      </p:sp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1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第10题答案</a:t>
            </a:r>
          </a:p>
          <a:p>
            <a:r>
              <a:t>题目来源:必修3第10章第1节第4题/题库编号:A202313101K4</a:t>
            </a:r>
          </a:p>
        </p:txBody>
      </p:sp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2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第11题答案</a:t>
            </a:r>
          </a:p>
          <a:p>
            <a:r>
              <a:t>题目来源:必修3第10章第2节第6题/题库编号:A202313102K6</a:t>
            </a:r>
          </a:p>
        </p:txBody>
      </p:sp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3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第12题答案</a:t>
            </a:r>
          </a:p>
          <a:p>
            <a:r>
              <a:t>题目来源:必修3第10章第3节第1题/题库编号:A202313103K1</a:t>
            </a:r>
          </a:p>
        </p:txBody>
      </p:sp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3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第13题答案</a:t>
            </a:r>
          </a:p>
          <a:p>
            <a:r>
              <a:t>题目来源:必修3第10章第3节第11题/题库编号:A202313103K11</a:t>
            </a:r>
          </a:p>
        </p:txBody>
      </p:sp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3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第14题答案</a:t>
            </a:r>
          </a:p>
          <a:p>
            <a:r>
              <a:t>题目来源:必修3第10章专题3第12题/题库编号:A20231310Z3K12</a:t>
            </a:r>
          </a:p>
        </p:txBody>
      </p:sp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第15题答案</a:t>
            </a:r>
          </a:p>
          <a:p>
            <a:r>
              <a:t>题目来源:必修3第10章专题4第9题/题库编号:A20231310Z4K9</a:t>
            </a:r>
          </a:p>
        </p:txBody>
      </p:sp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4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第16题答案</a:t>
            </a:r>
          </a:p>
          <a:p>
            <a:r>
              <a:t>题目来源:必修3第10章专题4第10题/题库编号:A20231310Z4K10</a:t>
            </a:r>
          </a:p>
        </p:txBody>
      </p:sp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第3题,题目来源:必修3第9章专题1第10题/题库编号:2023139Z1K10</a:t>
            </a:r>
          </a:p>
        </p:txBody>
      </p:sp>
      <p:pic>
        <p:nvPicPr>
          <p:cNvPr id="3" name="Picture 2" descr="2023139Z1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41K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第17题答案</a:t>
            </a:r>
          </a:p>
          <a:p>
            <a:r>
              <a:t>题目来源:必修3第10章第4节第1课时第10题/题库编号:A2023131041KK10</a:t>
            </a:r>
          </a:p>
        </p:txBody>
      </p:sp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42KK1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第18题答案</a:t>
            </a:r>
          </a:p>
          <a:p>
            <a:r>
              <a:t>题目来源:必修3第10章第4节第2课时第13题/题库编号:A2023131042KK13</a:t>
            </a:r>
          </a:p>
        </p:txBody>
      </p:sp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51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第19题答案</a:t>
            </a:r>
          </a:p>
          <a:p>
            <a:r>
              <a:t>题目来源:必修3第10章第5节第1课时第6题/题库编号:A2023131051KK6</a:t>
            </a:r>
          </a:p>
        </p:txBody>
      </p:sp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52K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第20题答案</a:t>
            </a:r>
          </a:p>
          <a:p>
            <a:r>
              <a:t>题目来源:必修3第10章第5节第2课时第11题/题库编号:A2023131052KK11</a:t>
            </a:r>
          </a:p>
        </p:txBody>
      </p:sp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1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第21题答案</a:t>
            </a:r>
          </a:p>
          <a:p>
            <a:r>
              <a:t>题目来源:必修3第10章专题5第1题/题库编号:A20231310Z5K1</a:t>
            </a:r>
          </a:p>
        </p:txBody>
      </p:sp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310Z6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第22题答案</a:t>
            </a:r>
          </a:p>
          <a:p>
            <a:r>
              <a:t>题目来源:必修3第10章专题6第12题/题库编号:A20231310Z6K12</a:t>
            </a:r>
          </a:p>
        </p:txBody>
      </p:sp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1    D   2    B   4    C   5   AD   6  ABC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 7   CD   9   BC  10   BC  11  ABC  12   CD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34">
                <a:solidFill>
                  <a:srgbClr val="FF7F50"/>
                </a:solidFill>
              </a:defRPr>
            </a:pPr>
            <a:r>
              <a:t>13   AB  16    C  </a:t>
            </a:r>
          </a:p>
        </p:txBody>
      </p:sp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第4题,题目来源:必修3第9章第3节第1课时第9题/题库编号:202313931KK9</a:t>
            </a:r>
          </a:p>
        </p:txBody>
      </p:sp>
      <p:pic>
        <p:nvPicPr>
          <p:cNvPr id="3" name="Picture 2" descr="202313931K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第5题,题目来源:必修3第9章第3节第2课时第6题/题库编号:202313932KK6</a:t>
            </a:r>
          </a:p>
        </p:txBody>
      </p:sp>
      <p:pic>
        <p:nvPicPr>
          <p:cNvPr id="3" name="Picture 2" descr="202313932KK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第6题,题目来源:必修3第9章专题2第9题/题库编号:2023139Z2K9</a:t>
            </a:r>
          </a:p>
        </p:txBody>
      </p:sp>
      <p:pic>
        <p:nvPicPr>
          <p:cNvPr id="3" name="Picture 2" descr="2023139Z2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第7题,题目来源:必修3第9章专题2第11题/题库编号:2023139Z2K11</a:t>
            </a:r>
          </a:p>
        </p:txBody>
      </p:sp>
      <p:pic>
        <p:nvPicPr>
          <p:cNvPr id="3" name="Picture 2" descr="2023139Z2K1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第8题,题目来源:必修3第9章第4节第9题/题库编号:20231394K9</a:t>
            </a:r>
          </a:p>
        </p:txBody>
      </p:sp>
      <p:pic>
        <p:nvPicPr>
          <p:cNvPr id="3" name="Picture 2" descr="20231394K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