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2024年12月22日错题重做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第1题,题目来源:选修2第1章第1节第2题/题库编号:20232211K2</a:t>
            </a:r>
          </a:p>
        </p:txBody>
      </p:sp>
      <p:pic>
        <p:nvPicPr>
          <p:cNvPr id="3" name="Picture 2" descr="20232211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2211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题目来源:选修2第1章第1节第2题/题库编号:A20232211K2</a:t>
            </a:r>
          </a:p>
        </p:txBody>
      </p:sp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1    D   2    B   4    C   5   AD   6  ABC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7   CD   9   BC  10   BC  11  ABC  12   CD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13   AB  16    C  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3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7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1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2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6</cp:revision>
  <dcterms:created xsi:type="dcterms:W3CDTF">2013-01-27T09:14:16Z</dcterms:created>
  <dcterms:modified xsi:type="dcterms:W3CDTF">2024-04-07T09:30:59Z</dcterms:modified>
  <cp:category/>
</cp:coreProperties>
</file>