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281" r:id="rId100"/>
    <p:sldId id="282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