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91" r:id="rId4"/>
    <p:sldId id="260" r:id="rId5"/>
    <p:sldId id="266" r:id="rId6"/>
    <p:sldId id="289" r:id="rId7"/>
    <p:sldId id="290" r:id="rId8"/>
    <p:sldId id="283" r:id="rId9"/>
    <p:sldId id="28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18" y="82"/>
      </p:cViewPr>
      <p:guideLst>
        <p:guide orient="horz" pos="3294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CA060-A750-4661-BC72-E9EF0651DAC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C996-3B3F-41DB-BA8F-396FD5263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2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5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3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0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6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3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4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C996-3B3F-41DB-BA8F-396FD5263B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5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9CD66-83DD-48BE-8F2B-C161A7872EA6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6E704B-EF20-48EB-9720-1E9EE83BA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9CD66-83DD-48BE-8F2B-C161A7872EA6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6E704B-EF20-48EB-9720-1E9EE83BA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1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图片占位符 11"/>
          <p:cNvSpPr>
            <a:spLocks noGrp="1"/>
          </p:cNvSpPr>
          <p:nvPr>
            <p:ph type="pic" sz="quarter" idx="14"/>
          </p:nvPr>
        </p:nvSpPr>
        <p:spPr>
          <a:xfrm>
            <a:off x="7620000" y="2533650"/>
            <a:ext cx="3579876" cy="3086100"/>
          </a:xfrm>
          <a:custGeom>
            <a:avLst/>
            <a:gdLst>
              <a:gd name="connsiteX0" fmla="*/ 1789938 w 3579876"/>
              <a:gd name="connsiteY0" fmla="*/ 0 h 3086100"/>
              <a:gd name="connsiteX1" fmla="*/ 3579876 w 3579876"/>
              <a:gd name="connsiteY1" fmla="*/ 3086100 h 3086100"/>
              <a:gd name="connsiteX2" fmla="*/ 0 w 3579876"/>
              <a:gd name="connsiteY2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9876" h="3086100">
                <a:moveTo>
                  <a:pt x="1789938" y="0"/>
                </a:moveTo>
                <a:lnTo>
                  <a:pt x="3579876" y="3086100"/>
                </a:lnTo>
                <a:lnTo>
                  <a:pt x="0" y="3086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 dirty="0"/>
              <a:t>单击库标添加库片</a:t>
            </a:r>
          </a:p>
        </p:txBody>
      </p:sp>
      <p:sp>
        <p:nvSpPr>
          <p:cNvPr id="6" name="图片占位符 8"/>
          <p:cNvSpPr>
            <a:spLocks noGrp="1"/>
          </p:cNvSpPr>
          <p:nvPr>
            <p:ph type="pic" sz="quarter" idx="13"/>
          </p:nvPr>
        </p:nvSpPr>
        <p:spPr>
          <a:xfrm>
            <a:off x="4062984" y="480060"/>
            <a:ext cx="7321296" cy="6012180"/>
          </a:xfrm>
          <a:custGeom>
            <a:avLst/>
            <a:gdLst>
              <a:gd name="connsiteX0" fmla="*/ 0 w 7321296"/>
              <a:gd name="connsiteY0" fmla="*/ 0 h 6012180"/>
              <a:gd name="connsiteX1" fmla="*/ 7321296 w 7321296"/>
              <a:gd name="connsiteY1" fmla="*/ 0 h 6012180"/>
              <a:gd name="connsiteX2" fmla="*/ 3660648 w 7321296"/>
              <a:gd name="connsiteY2" fmla="*/ 6012180 h 601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1296" h="6012180">
                <a:moveTo>
                  <a:pt x="0" y="0"/>
                </a:moveTo>
                <a:lnTo>
                  <a:pt x="7321296" y="0"/>
                </a:lnTo>
                <a:lnTo>
                  <a:pt x="3660648" y="60121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 dirty="0"/>
              <a:t>单击库标添加库片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9CD66-83DD-48BE-8F2B-C161A7872EA6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6E704B-EF20-48EB-9720-1E9EE83BA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>
            <a:extLst>
              <a:ext uri="{FF2B5EF4-FFF2-40B4-BE49-F238E27FC236}">
                <a16:creationId xmlns:a16="http://schemas.microsoft.com/office/drawing/2014/main" id="{EE1196DD-3F70-46D2-B41F-3ADAE73EF0A5}"/>
              </a:ext>
            </a:extLst>
          </p:cNvPr>
          <p:cNvSpPr/>
          <p:nvPr userDrawn="1"/>
        </p:nvSpPr>
        <p:spPr>
          <a:xfrm>
            <a:off x="-2228850" y="1238250"/>
            <a:ext cx="4381500" cy="43815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680CF58E-87BE-4743-9574-2087E71EB8D3}"/>
              </a:ext>
            </a:extLst>
          </p:cNvPr>
          <p:cNvSpPr/>
          <p:nvPr userDrawn="1"/>
        </p:nvSpPr>
        <p:spPr>
          <a:xfrm>
            <a:off x="-2662767" y="804333"/>
            <a:ext cx="5249333" cy="5249333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8222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B439346A-F358-46C1-B9CD-5EA62DFFEF19}"/>
              </a:ext>
            </a:extLst>
          </p:cNvPr>
          <p:cNvSpPr/>
          <p:nvPr userDrawn="1"/>
        </p:nvSpPr>
        <p:spPr>
          <a:xfrm>
            <a:off x="-3096683" y="370417"/>
            <a:ext cx="6117167" cy="6117167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7444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92D7BD2F-2784-4868-9D0D-DAC225CADA4D}"/>
              </a:ext>
            </a:extLst>
          </p:cNvPr>
          <p:cNvSpPr/>
          <p:nvPr userDrawn="1"/>
        </p:nvSpPr>
        <p:spPr>
          <a:xfrm>
            <a:off x="-3530600" y="-63500"/>
            <a:ext cx="6985000" cy="69850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66667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0FCF899-3CED-4F21-8CF5-DE6C4C294026}"/>
              </a:ext>
            </a:extLst>
          </p:cNvPr>
          <p:cNvSpPr/>
          <p:nvPr userDrawn="1"/>
        </p:nvSpPr>
        <p:spPr>
          <a:xfrm>
            <a:off x="-3964517" y="-497417"/>
            <a:ext cx="7852834" cy="7852834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58889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883E3FB-861C-4882-8EC4-8F8B3D2BC4B9}"/>
              </a:ext>
            </a:extLst>
          </p:cNvPr>
          <p:cNvSpPr/>
          <p:nvPr userDrawn="1"/>
        </p:nvSpPr>
        <p:spPr>
          <a:xfrm>
            <a:off x="-4398433" y="-931333"/>
            <a:ext cx="8720667" cy="8720667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51111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9F3B262A-5D44-4E13-A6D4-A33DA4C51EE8}"/>
              </a:ext>
            </a:extLst>
          </p:cNvPr>
          <p:cNvSpPr/>
          <p:nvPr userDrawn="1"/>
        </p:nvSpPr>
        <p:spPr>
          <a:xfrm>
            <a:off x="-4832350" y="-1365250"/>
            <a:ext cx="9588500" cy="95885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43333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BFD567F3-A794-4D19-B64A-AD508053AC4C}"/>
              </a:ext>
            </a:extLst>
          </p:cNvPr>
          <p:cNvSpPr/>
          <p:nvPr userDrawn="1"/>
        </p:nvSpPr>
        <p:spPr>
          <a:xfrm>
            <a:off x="-5266267" y="-1799167"/>
            <a:ext cx="10456334" cy="10456334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35556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47A51BDA-3410-497D-8CA8-90ABFA1DF9E4}"/>
              </a:ext>
            </a:extLst>
          </p:cNvPr>
          <p:cNvSpPr/>
          <p:nvPr userDrawn="1"/>
        </p:nvSpPr>
        <p:spPr>
          <a:xfrm>
            <a:off x="-5700183" y="-2233083"/>
            <a:ext cx="11324167" cy="11324167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27778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0280EBF2-A204-42E4-B96C-1757BCE95473}"/>
              </a:ext>
            </a:extLst>
          </p:cNvPr>
          <p:cNvSpPr/>
          <p:nvPr userDrawn="1"/>
        </p:nvSpPr>
        <p:spPr>
          <a:xfrm>
            <a:off x="-6134100" y="-2667000"/>
            <a:ext cx="12192000" cy="121920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2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ED0948C7-CEC6-4865-A520-B71D6108353C}"/>
              </a:ext>
            </a:extLst>
          </p:cNvPr>
          <p:cNvSpPr/>
          <p:nvPr userDrawn="1"/>
        </p:nvSpPr>
        <p:spPr>
          <a:xfrm>
            <a:off x="10076392" y="1238250"/>
            <a:ext cx="4381500" cy="43815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97C5CCD1-8B05-4DDE-A73A-F07B8C5D5170}"/>
              </a:ext>
            </a:extLst>
          </p:cNvPr>
          <p:cNvSpPr/>
          <p:nvPr userDrawn="1"/>
        </p:nvSpPr>
        <p:spPr>
          <a:xfrm>
            <a:off x="9642475" y="804333"/>
            <a:ext cx="5249333" cy="5249333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8222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715E5C51-8594-4533-BD25-02B27277827C}"/>
              </a:ext>
            </a:extLst>
          </p:cNvPr>
          <p:cNvSpPr/>
          <p:nvPr userDrawn="1"/>
        </p:nvSpPr>
        <p:spPr>
          <a:xfrm>
            <a:off x="9208559" y="370417"/>
            <a:ext cx="6117167" cy="6117167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7444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010FA270-FD38-4584-B940-0DCC4020A0A1}"/>
              </a:ext>
            </a:extLst>
          </p:cNvPr>
          <p:cNvSpPr/>
          <p:nvPr userDrawn="1"/>
        </p:nvSpPr>
        <p:spPr>
          <a:xfrm>
            <a:off x="8774642" y="-63500"/>
            <a:ext cx="6985000" cy="69850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66667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9E118C87-F5E8-4104-A04A-A2D379F8CEBB}"/>
              </a:ext>
            </a:extLst>
          </p:cNvPr>
          <p:cNvSpPr/>
          <p:nvPr userDrawn="1"/>
        </p:nvSpPr>
        <p:spPr>
          <a:xfrm>
            <a:off x="8340725" y="-497417"/>
            <a:ext cx="7852834" cy="7852834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58889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710F3DF7-4D43-465D-BC0A-B55292CEB258}"/>
              </a:ext>
            </a:extLst>
          </p:cNvPr>
          <p:cNvSpPr/>
          <p:nvPr userDrawn="1"/>
        </p:nvSpPr>
        <p:spPr>
          <a:xfrm>
            <a:off x="7906809" y="-931333"/>
            <a:ext cx="8720667" cy="8720667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51111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E3AE5A0D-3946-4B84-8883-7CA398617A98}"/>
              </a:ext>
            </a:extLst>
          </p:cNvPr>
          <p:cNvSpPr/>
          <p:nvPr userDrawn="1"/>
        </p:nvSpPr>
        <p:spPr>
          <a:xfrm>
            <a:off x="7472892" y="-1365250"/>
            <a:ext cx="9588500" cy="95885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43333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726D5A66-8FF4-4049-B5C8-A5BD1E40D8C9}"/>
              </a:ext>
            </a:extLst>
          </p:cNvPr>
          <p:cNvSpPr/>
          <p:nvPr userDrawn="1"/>
        </p:nvSpPr>
        <p:spPr>
          <a:xfrm>
            <a:off x="7038975" y="-1799167"/>
            <a:ext cx="10456334" cy="10456334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35556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06C745E8-3392-458A-8E0F-07B5FB739950}"/>
              </a:ext>
            </a:extLst>
          </p:cNvPr>
          <p:cNvSpPr/>
          <p:nvPr userDrawn="1"/>
        </p:nvSpPr>
        <p:spPr>
          <a:xfrm>
            <a:off x="6605059" y="-2233083"/>
            <a:ext cx="11324167" cy="11324167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27778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5181669E-2694-4136-8B7B-0376C1ACE827}"/>
              </a:ext>
            </a:extLst>
          </p:cNvPr>
          <p:cNvSpPr/>
          <p:nvPr userDrawn="1"/>
        </p:nvSpPr>
        <p:spPr>
          <a:xfrm>
            <a:off x="6171142" y="-2667000"/>
            <a:ext cx="12192000" cy="12192000"/>
          </a:xfrm>
          <a:prstGeom prst="diamond">
            <a:avLst/>
          </a:prstGeom>
          <a:noFill/>
          <a:ln w="12700" cap="flat" cmpd="sng" algn="ctr">
            <a:solidFill>
              <a:schemeClr val="accent1">
                <a:alpha val="2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C498DB-2306-4C47-B124-846EB6E47F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95000"/>
                  <a:lumOff val="5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0F1971EA-F181-44FE-963A-E776FF4ADF7E}"/>
              </a:ext>
            </a:extLst>
          </p:cNvPr>
          <p:cNvSpPr/>
          <p:nvPr userDrawn="1"/>
        </p:nvSpPr>
        <p:spPr>
          <a:xfrm>
            <a:off x="-1872192" y="1581150"/>
            <a:ext cx="3695700" cy="3695700"/>
          </a:xfrm>
          <a:prstGeom prst="diamond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63500" sx="101000" sy="101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39E6F5DF-E9C8-4D2F-AE7C-C832F4012E8D}"/>
              </a:ext>
            </a:extLst>
          </p:cNvPr>
          <p:cNvSpPr/>
          <p:nvPr userDrawn="1"/>
        </p:nvSpPr>
        <p:spPr>
          <a:xfrm>
            <a:off x="10433050" y="1581150"/>
            <a:ext cx="3695700" cy="3695700"/>
          </a:xfrm>
          <a:prstGeom prst="diamond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63500" sx="101000" sy="101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2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70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61000">
              <a:srgbClr val="EB4041"/>
            </a:gs>
            <a:gs pos="100000">
              <a:schemeClr val="accent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8025025">
            <a:off x="2210413" y="5715586"/>
            <a:ext cx="1894249" cy="328434"/>
          </a:xfrm>
          <a:prstGeom prst="roundRect">
            <a:avLst>
              <a:gd name="adj" fmla="val 50000"/>
            </a:avLst>
          </a:prstGeom>
          <a:noFill/>
          <a:ln w="444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0981613">
            <a:off x="2655810" y="6394611"/>
            <a:ext cx="256434" cy="2564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 rot="21110692">
            <a:off x="11679642" y="4008123"/>
            <a:ext cx="833606" cy="83360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 rot="21110692">
            <a:off x="11356054" y="4567684"/>
            <a:ext cx="784286" cy="784286"/>
          </a:xfrm>
          <a:prstGeom prst="ellipse">
            <a:avLst/>
          </a:prstGeom>
          <a:noFill/>
          <a:ln w="25400">
            <a:solidFill>
              <a:schemeClr val="bg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 rot="21110692">
            <a:off x="11037647" y="5121094"/>
            <a:ext cx="734965" cy="734965"/>
          </a:xfrm>
          <a:prstGeom prst="ellipse">
            <a:avLst/>
          </a:prstGeom>
          <a:noFill/>
          <a:ln w="254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 rot="21110692">
            <a:off x="10728313" y="5624837"/>
            <a:ext cx="685644" cy="685644"/>
          </a:xfrm>
          <a:prstGeom prst="ellipse">
            <a:avLst/>
          </a:prstGeom>
          <a:noFill/>
          <a:ln w="25400"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 rot="21110692">
            <a:off x="10439678" y="6137813"/>
            <a:ext cx="623913" cy="623913"/>
          </a:xfrm>
          <a:prstGeom prst="ellipse">
            <a:avLst/>
          </a:prstGeom>
          <a:noFill/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66337">
            <a:off x="761214" y="-572319"/>
            <a:ext cx="1203792" cy="3549743"/>
          </a:xfrm>
          <a:custGeom>
            <a:avLst/>
            <a:gdLst>
              <a:gd name="connsiteX0" fmla="*/ 46486 w 1036631"/>
              <a:gd name="connsiteY0" fmla="*/ 519051 h 3108833"/>
              <a:gd name="connsiteX1" fmla="*/ 158711 w 1036631"/>
              <a:gd name="connsiteY1" fmla="*/ 472566 h 3108833"/>
              <a:gd name="connsiteX2" fmla="*/ 158711 w 1036631"/>
              <a:gd name="connsiteY2" fmla="*/ 472567 h 3108833"/>
              <a:gd name="connsiteX3" fmla="*/ 317421 w 1036631"/>
              <a:gd name="connsiteY3" fmla="*/ 631277 h 3108833"/>
              <a:gd name="connsiteX4" fmla="*/ 317420 w 1036631"/>
              <a:gd name="connsiteY4" fmla="*/ 1698486 h 3108833"/>
              <a:gd name="connsiteX5" fmla="*/ 318315 w 1036631"/>
              <a:gd name="connsiteY5" fmla="*/ 1703201 h 3108833"/>
              <a:gd name="connsiteX6" fmla="*/ 555469 w 1036631"/>
              <a:gd name="connsiteY6" fmla="*/ 1940355 h 3108833"/>
              <a:gd name="connsiteX7" fmla="*/ 555468 w 1036631"/>
              <a:gd name="connsiteY7" fmla="*/ 1940356 h 3108833"/>
              <a:gd name="connsiteX8" fmla="*/ 792621 w 1036631"/>
              <a:gd name="connsiteY8" fmla="*/ 1703202 h 3108833"/>
              <a:gd name="connsiteX9" fmla="*/ 792621 w 1036631"/>
              <a:gd name="connsiteY9" fmla="*/ 1685228 h 3108833"/>
              <a:gd name="connsiteX10" fmla="*/ 788908 w 1036631"/>
              <a:gd name="connsiteY10" fmla="*/ 1666839 h 3108833"/>
              <a:gd name="connsiteX11" fmla="*/ 788908 w 1036631"/>
              <a:gd name="connsiteY11" fmla="*/ 123861 h 3108833"/>
              <a:gd name="connsiteX12" fmla="*/ 912769 w 1036631"/>
              <a:gd name="connsiteY12" fmla="*/ 0 h 3108833"/>
              <a:gd name="connsiteX13" fmla="*/ 1036630 w 1036631"/>
              <a:gd name="connsiteY13" fmla="*/ 123861 h 3108833"/>
              <a:gd name="connsiteX14" fmla="*/ 1036630 w 1036631"/>
              <a:gd name="connsiteY14" fmla="*/ 1119916 h 3108833"/>
              <a:gd name="connsiteX15" fmla="*/ 1036631 w 1036631"/>
              <a:gd name="connsiteY15" fmla="*/ 1119922 h 3108833"/>
              <a:gd name="connsiteX16" fmla="*/ 1036631 w 1036631"/>
              <a:gd name="connsiteY16" fmla="*/ 2590518 h 3108833"/>
              <a:gd name="connsiteX17" fmla="*/ 518316 w 1036631"/>
              <a:gd name="connsiteY17" fmla="*/ 3108833 h 3108833"/>
              <a:gd name="connsiteX18" fmla="*/ 1 w 1036631"/>
              <a:gd name="connsiteY18" fmla="*/ 2590518 h 3108833"/>
              <a:gd name="connsiteX19" fmla="*/ 1 w 1036631"/>
              <a:gd name="connsiteY19" fmla="*/ 1866435 h 3108833"/>
              <a:gd name="connsiteX20" fmla="*/ 0 w 1036631"/>
              <a:gd name="connsiteY20" fmla="*/ 1866432 h 3108833"/>
              <a:gd name="connsiteX21" fmla="*/ 0 w 1036631"/>
              <a:gd name="connsiteY21" fmla="*/ 631276 h 3108833"/>
              <a:gd name="connsiteX22" fmla="*/ 46486 w 1036631"/>
              <a:gd name="connsiteY22" fmla="*/ 519051 h 310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6631" h="3108833">
                <a:moveTo>
                  <a:pt x="46486" y="519051"/>
                </a:moveTo>
                <a:cubicBezTo>
                  <a:pt x="75207" y="490330"/>
                  <a:pt x="114884" y="472566"/>
                  <a:pt x="158711" y="472566"/>
                </a:cubicBezTo>
                <a:lnTo>
                  <a:pt x="158711" y="472567"/>
                </a:lnTo>
                <a:cubicBezTo>
                  <a:pt x="246364" y="472567"/>
                  <a:pt x="317421" y="543624"/>
                  <a:pt x="317421" y="631277"/>
                </a:cubicBezTo>
                <a:lnTo>
                  <a:pt x="317420" y="1698486"/>
                </a:lnTo>
                <a:lnTo>
                  <a:pt x="318315" y="1703201"/>
                </a:lnTo>
                <a:cubicBezTo>
                  <a:pt x="318315" y="1834178"/>
                  <a:pt x="424492" y="1940355"/>
                  <a:pt x="555469" y="1940355"/>
                </a:cubicBezTo>
                <a:lnTo>
                  <a:pt x="555468" y="1940356"/>
                </a:lnTo>
                <a:cubicBezTo>
                  <a:pt x="686445" y="1940356"/>
                  <a:pt x="792622" y="1834179"/>
                  <a:pt x="792621" y="1703202"/>
                </a:cubicBezTo>
                <a:lnTo>
                  <a:pt x="792621" y="1685228"/>
                </a:lnTo>
                <a:lnTo>
                  <a:pt x="788908" y="1666839"/>
                </a:lnTo>
                <a:lnTo>
                  <a:pt x="788908" y="123861"/>
                </a:lnTo>
                <a:cubicBezTo>
                  <a:pt x="788908" y="55454"/>
                  <a:pt x="844362" y="0"/>
                  <a:pt x="912769" y="0"/>
                </a:cubicBezTo>
                <a:cubicBezTo>
                  <a:pt x="981176" y="0"/>
                  <a:pt x="1036630" y="55454"/>
                  <a:pt x="1036630" y="123861"/>
                </a:cubicBezTo>
                <a:lnTo>
                  <a:pt x="1036630" y="1119916"/>
                </a:lnTo>
                <a:lnTo>
                  <a:pt x="1036631" y="1119922"/>
                </a:lnTo>
                <a:lnTo>
                  <a:pt x="1036631" y="2590518"/>
                </a:lnTo>
                <a:cubicBezTo>
                  <a:pt x="1036631" y="2876775"/>
                  <a:pt x="804573" y="3108833"/>
                  <a:pt x="518316" y="3108833"/>
                </a:cubicBezTo>
                <a:cubicBezTo>
                  <a:pt x="232059" y="3108833"/>
                  <a:pt x="1" y="2876775"/>
                  <a:pt x="1" y="2590518"/>
                </a:cubicBezTo>
                <a:lnTo>
                  <a:pt x="1" y="1866435"/>
                </a:lnTo>
                <a:lnTo>
                  <a:pt x="0" y="1866432"/>
                </a:lnTo>
                <a:lnTo>
                  <a:pt x="0" y="631276"/>
                </a:lnTo>
                <a:cubicBezTo>
                  <a:pt x="0" y="587450"/>
                  <a:pt x="17764" y="547772"/>
                  <a:pt x="46486" y="5190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317500" dist="127000" dir="27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 rot="18127146">
            <a:off x="-489730" y="3726247"/>
            <a:ext cx="4948020" cy="15795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4200000" scaled="0"/>
          </a:gradFill>
          <a:ln>
            <a:noFill/>
          </a:ln>
          <a:effectLst>
            <a:outerShdw blurRad="431800" dist="139700" dir="13500000" algn="br" rotWithShape="0">
              <a:schemeClr val="tx1">
                <a:lumMod val="85000"/>
                <a:lumOff val="15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274895" y="-92285"/>
            <a:ext cx="771499" cy="1229830"/>
          </a:xfrm>
          <a:prstGeom prst="line">
            <a:avLst/>
          </a:prstGeom>
          <a:ln w="38100" cmpd="thickThin">
            <a:solidFill>
              <a:schemeClr val="accent4"/>
            </a:solidFill>
            <a:prstDash val="lgDashDot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 rot="18253469">
            <a:off x="2222896" y="1755507"/>
            <a:ext cx="11455569" cy="53388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  <a:tileRect/>
          </a:gradFill>
          <a:ln>
            <a:noFill/>
          </a:ln>
          <a:effectLst>
            <a:outerShdw blurRad="609600" dist="1524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1576823" y="1555413"/>
            <a:ext cx="4262129" cy="42621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536883" y="1623549"/>
            <a:ext cx="3910148" cy="3910148"/>
            <a:chOff x="-10311322" y="5422587"/>
            <a:chExt cx="4573050" cy="4573050"/>
          </a:xfrm>
        </p:grpSpPr>
        <p:sp>
          <p:nvSpPr>
            <p:cNvPr id="47" name="弧形 46"/>
            <p:cNvSpPr/>
            <p:nvPr/>
          </p:nvSpPr>
          <p:spPr>
            <a:xfrm rot="5400000">
              <a:off x="-10311322" y="5422587"/>
              <a:ext cx="4573050" cy="4573050"/>
            </a:xfrm>
            <a:prstGeom prst="arc">
              <a:avLst/>
            </a:prstGeom>
            <a:ln w="38100" cap="rnd" cmpd="tri">
              <a:gradFill>
                <a:gsLst>
                  <a:gs pos="0">
                    <a:schemeClr val="accent4"/>
                  </a:gs>
                  <a:gs pos="100000">
                    <a:schemeClr val="accent1">
                      <a:lumMod val="30000"/>
                      <a:lumOff val="70000"/>
                      <a:alpha val="52000"/>
                    </a:schemeClr>
                  </a:gs>
                </a:gsLst>
                <a:lin ang="54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flipH="1">
              <a:off x="-10311322" y="5422587"/>
              <a:ext cx="4573050" cy="4573050"/>
            </a:xfrm>
            <a:prstGeom prst="arc">
              <a:avLst/>
            </a:prstGeom>
            <a:ln w="38100" cap="rnd" cmpd="tri">
              <a:gradFill>
                <a:gsLst>
                  <a:gs pos="0">
                    <a:schemeClr val="accent4"/>
                  </a:gs>
                  <a:gs pos="100000">
                    <a:schemeClr val="accent1">
                      <a:lumMod val="30000"/>
                      <a:lumOff val="70000"/>
                      <a:alpha val="52000"/>
                    </a:schemeClr>
                  </a:gs>
                </a:gsLst>
                <a:lin ang="54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45737" y="2811985"/>
            <a:ext cx="62881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>
                <a:solidFill>
                  <a:schemeClr val="accent2"/>
                </a:solidFill>
                <a:latin typeface="Bahnschrift SemiLight SemiConde" panose="020B0502040204020203" pitchFamily="34" charset="0"/>
              </a:rPr>
              <a:t>Laravel</a:t>
            </a:r>
            <a:endParaRPr lang="zh-CN" altLang="en-US" sz="10000" dirty="0">
              <a:solidFill>
                <a:schemeClr val="accent2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28374" y="2866913"/>
            <a:ext cx="3284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6.0  </a:t>
            </a:r>
            <a:r>
              <a:rPr lang="en-US" altLang="zh-CN" sz="6000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LTS</a:t>
            </a:r>
            <a:endParaRPr lang="en-US" altLang="zh-CN" sz="6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07866" y="3812369"/>
            <a:ext cx="478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600" dirty="0">
                <a:solidFill>
                  <a:prstClr val="white"/>
                </a:solidFill>
                <a:latin typeface="Comic Sans MS" panose="030F0702030302020204" pitchFamily="66" charset="0"/>
              </a:rPr>
              <a:t>You may delay, but the time will not.</a:t>
            </a:r>
            <a:endParaRPr lang="zh-CN" altLang="en-US" sz="1600" dirty="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531508" y="183337"/>
            <a:ext cx="729181" cy="1158205"/>
          </a:xfrm>
          <a:prstGeom prst="line">
            <a:avLst/>
          </a:prstGeom>
          <a:ln w="57150" cmpd="thickThin">
            <a:solidFill>
              <a:schemeClr val="accent4"/>
            </a:solidFill>
            <a:prstDash val="lgDashDot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7890882-9865-469D-9DD0-0891C6216066}"/>
              </a:ext>
            </a:extLst>
          </p:cNvPr>
          <p:cNvSpPr/>
          <p:nvPr/>
        </p:nvSpPr>
        <p:spPr>
          <a:xfrm>
            <a:off x="7519497" y="43313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主讲人：里昂</a:t>
            </a:r>
          </a:p>
        </p:txBody>
      </p:sp>
    </p:spTree>
    <p:extLst>
      <p:ext uri="{BB962C8B-B14F-4D97-AF65-F5344CB8AC3E}">
        <p14:creationId xmlns:p14="http://schemas.microsoft.com/office/powerpoint/2010/main" val="29380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0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3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0.24779 -0.49884 L 1.04167E-6 -1.48148E-6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396" y="24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20000" decel="8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11446 -0.26713 L -2.91667E-6 2.59259E-6 " pathEditMode="relative" rAng="0" ptsTypes="AA">
                                          <p:cBhvr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29" y="13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20000" decel="8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11445 -0.26713 L -1.25E-6 -1.11111E-6 " pathEditMode="relative" rAng="0" ptsTypes="AA">
                                          <p:cBhvr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29" y="13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20000" decel="8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0885 0.66343 L -4.16667E-7 -3.33333E-6 " pathEditMode="relative" rAng="0" ptsTypes="AA">
                                          <p:cBhvr>
                                            <p:cTn id="4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443" y="-3317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path" presetSubtype="0" decel="8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49506 -0.99676 L -3.33333E-6 1.11111E-6 " pathEditMode="relative" rAng="0" ptsTypes="AA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753" y="49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path" presetSubtype="0" accel="20000" decel="8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11797 -0.24098 L -4.375E-6 4.07407E-6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98" y="1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2" presetClass="path" presetSubtype="0" accel="20000" decel="8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1246 -0.24005 L 4.79167E-6 2.59259E-6 " pathEditMode="relative" rAng="0" ptsTypes="AA">
                                          <p:cBhvr>
                                            <p:cTn id="5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37" y="1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fill="hold" grpId="0" nodeType="withEffect" p14:presetBounceEnd="44286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7422 -0.15995 L -0.00026 0.00208 " pathEditMode="relative" rAng="0" ptsTypes="AA" p14:bounceEnd="44286">
                                          <p:cBhvr>
                                            <p:cTn id="6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24" y="81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8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8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8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25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1" grpId="0" animBg="1"/>
          <p:bldP spid="11" grpId="1" animBg="1"/>
          <p:bldP spid="13" grpId="0" animBg="1"/>
          <p:bldP spid="13" grpId="1" animBg="1"/>
          <p:bldP spid="31" grpId="0" animBg="1"/>
          <p:bldP spid="32" grpId="0" animBg="1"/>
          <p:bldP spid="33" grpId="0" animBg="1"/>
          <p:bldP spid="34" grpId="0" animBg="1"/>
          <p:bldP spid="44" grpId="0" animBg="1"/>
          <p:bldP spid="44" grpId="1" animBg="1"/>
          <p:bldP spid="49" grpId="0" animBg="1"/>
          <p:bldP spid="49" grpId="1" animBg="1"/>
          <p:bldP spid="5" grpId="0" animBg="1"/>
          <p:bldP spid="5" grpId="1" animBg="1"/>
          <p:bldP spid="46" grpId="0" animBg="1"/>
          <p:bldP spid="46" grpId="1" animBg="1"/>
          <p:bldP spid="46" grpId="2" animBg="1"/>
          <p:bldP spid="18" grpId="0"/>
          <p:bldP spid="19" grpId="0" build="p"/>
          <p:bldP spid="29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0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3" presetID="6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0.24779 -0.49884 L 1.04167E-6 -1.48148E-6 " pathEditMode="relative" rAng="0" ptsTypes="AA">
                                          <p:cBhvr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396" y="24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20000" decel="8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11446 -0.26713 L -2.91667E-6 2.59259E-6 " pathEditMode="relative" rAng="0" ptsTypes="AA">
                                          <p:cBhvr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29" y="13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20000" decel="8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11445 -0.26713 L -1.25E-6 -1.11111E-6 " pathEditMode="relative" rAng="0" ptsTypes="AA">
                                          <p:cBhvr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729" y="13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20000" decel="8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0885 0.66343 L -4.16667E-7 -3.33333E-6 " pathEditMode="relative" rAng="0" ptsTypes="AA">
                                          <p:cBhvr>
                                            <p:cTn id="4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443" y="-3317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path" presetSubtype="0" decel="8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49506 -0.99676 L -3.33333E-6 1.11111E-6 " pathEditMode="relative" rAng="0" ptsTypes="AA">
                                          <p:cBhvr>
                                            <p:cTn id="4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753" y="498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path" presetSubtype="0" accel="20000" decel="8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11797 -0.24098 L -4.375E-6 4.07407E-6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98" y="1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2" presetClass="path" presetSubtype="0" accel="20000" decel="8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1246 -0.24005 L 4.79167E-6 2.59259E-6 " pathEditMode="relative" rAng="0" ptsTypes="AA">
                                          <p:cBhvr>
                                            <p:cTn id="5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37" y="1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7422 -0.15995 L -0.00026 0.0020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24" y="81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8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8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8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25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1" grpId="0" animBg="1"/>
          <p:bldP spid="11" grpId="1" animBg="1"/>
          <p:bldP spid="13" grpId="0" animBg="1"/>
          <p:bldP spid="13" grpId="1" animBg="1"/>
          <p:bldP spid="31" grpId="0" animBg="1"/>
          <p:bldP spid="32" grpId="0" animBg="1"/>
          <p:bldP spid="33" grpId="0" animBg="1"/>
          <p:bldP spid="34" grpId="0" animBg="1"/>
          <p:bldP spid="44" grpId="0" animBg="1"/>
          <p:bldP spid="44" grpId="1" animBg="1"/>
          <p:bldP spid="49" grpId="0" animBg="1"/>
          <p:bldP spid="49" grpId="1" animBg="1"/>
          <p:bldP spid="5" grpId="0" animBg="1"/>
          <p:bldP spid="5" grpId="1" animBg="1"/>
          <p:bldP spid="46" grpId="0" animBg="1"/>
          <p:bldP spid="46" grpId="1" animBg="1"/>
          <p:bldP spid="46" grpId="2" animBg="1"/>
          <p:bldP spid="18" grpId="0"/>
          <p:bldP spid="19" grpId="0" build="p"/>
          <p:bldP spid="29" grpId="0" build="p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-21280" y="2843343"/>
            <a:ext cx="12240989" cy="4014659"/>
          </a:xfrm>
          <a:custGeom>
            <a:avLst/>
            <a:gdLst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1647710 w 12192000"/>
              <a:gd name="connsiteY3" fmla="*/ 2932900 h 3398993"/>
              <a:gd name="connsiteX4" fmla="*/ 12192000 w 12192000"/>
              <a:gd name="connsiteY4" fmla="*/ 3006749 h 3398993"/>
              <a:gd name="connsiteX5" fmla="*/ 12192000 w 12192000"/>
              <a:gd name="connsiteY5" fmla="*/ 3398993 h 3398993"/>
              <a:gd name="connsiteX6" fmla="*/ 0 w 12192000"/>
              <a:gd name="connsiteY6" fmla="*/ 3398993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1647710 w 12192000"/>
              <a:gd name="connsiteY3" fmla="*/ 2932900 h 3398993"/>
              <a:gd name="connsiteX4" fmla="*/ 12192000 w 12192000"/>
              <a:gd name="connsiteY4" fmla="*/ 1830056 h 3398993"/>
              <a:gd name="connsiteX5" fmla="*/ 12192000 w 12192000"/>
              <a:gd name="connsiteY5" fmla="*/ 3398993 h 3398993"/>
              <a:gd name="connsiteX6" fmla="*/ 0 w 12192000"/>
              <a:gd name="connsiteY6" fmla="*/ 3398993 h 3398993"/>
              <a:gd name="connsiteX7" fmla="*/ 0 w 12192000"/>
              <a:gd name="connsiteY7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3380048 h 3380048"/>
              <a:gd name="connsiteX1" fmla="*/ 32508 w 12192000"/>
              <a:gd name="connsiteY1" fmla="*/ 0 h 3380048"/>
              <a:gd name="connsiteX2" fmla="*/ 8491207 w 12192000"/>
              <a:gd name="connsiteY2" fmla="*/ 2395728 h 3380048"/>
              <a:gd name="connsiteX3" fmla="*/ 12192000 w 12192000"/>
              <a:gd name="connsiteY3" fmla="*/ 1811111 h 3380048"/>
              <a:gd name="connsiteX4" fmla="*/ 12192000 w 12192000"/>
              <a:gd name="connsiteY4" fmla="*/ 3380048 h 3380048"/>
              <a:gd name="connsiteX5" fmla="*/ 0 w 12192000"/>
              <a:gd name="connsiteY5" fmla="*/ 3380048 h 3380048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11353 h 3411353"/>
              <a:gd name="connsiteX1" fmla="*/ 0 w 12213280"/>
              <a:gd name="connsiteY1" fmla="*/ 8444 h 3411353"/>
              <a:gd name="connsiteX2" fmla="*/ 8512487 w 12213280"/>
              <a:gd name="connsiteY2" fmla="*/ 2427033 h 3411353"/>
              <a:gd name="connsiteX3" fmla="*/ 12213280 w 12213280"/>
              <a:gd name="connsiteY3" fmla="*/ 1842416 h 3411353"/>
              <a:gd name="connsiteX4" fmla="*/ 12213280 w 12213280"/>
              <a:gd name="connsiteY4" fmla="*/ 3411353 h 3411353"/>
              <a:gd name="connsiteX5" fmla="*/ 21280 w 12213280"/>
              <a:gd name="connsiteY5" fmla="*/ 3411353 h 3411353"/>
              <a:gd name="connsiteX0" fmla="*/ 21280 w 12213280"/>
              <a:gd name="connsiteY0" fmla="*/ 3409594 h 3409594"/>
              <a:gd name="connsiteX1" fmla="*/ 0 w 12213280"/>
              <a:gd name="connsiteY1" fmla="*/ 6685 h 3409594"/>
              <a:gd name="connsiteX2" fmla="*/ 8512487 w 12213280"/>
              <a:gd name="connsiteY2" fmla="*/ 2425274 h 3409594"/>
              <a:gd name="connsiteX3" fmla="*/ 12213280 w 12213280"/>
              <a:gd name="connsiteY3" fmla="*/ 1840657 h 3409594"/>
              <a:gd name="connsiteX4" fmla="*/ 12213280 w 12213280"/>
              <a:gd name="connsiteY4" fmla="*/ 3409594 h 3409594"/>
              <a:gd name="connsiteX5" fmla="*/ 21280 w 12213280"/>
              <a:gd name="connsiteY5" fmla="*/ 3409594 h 3409594"/>
              <a:gd name="connsiteX0" fmla="*/ 21280 w 12213280"/>
              <a:gd name="connsiteY0" fmla="*/ 3410905 h 3410905"/>
              <a:gd name="connsiteX1" fmla="*/ 0 w 12213280"/>
              <a:gd name="connsiteY1" fmla="*/ 7996 h 3410905"/>
              <a:gd name="connsiteX2" fmla="*/ 8498632 w 12213280"/>
              <a:gd name="connsiteY2" fmla="*/ 1931962 h 3410905"/>
              <a:gd name="connsiteX3" fmla="*/ 12213280 w 12213280"/>
              <a:gd name="connsiteY3" fmla="*/ 1841968 h 3410905"/>
              <a:gd name="connsiteX4" fmla="*/ 12213280 w 12213280"/>
              <a:gd name="connsiteY4" fmla="*/ 3410905 h 3410905"/>
              <a:gd name="connsiteX5" fmla="*/ 21280 w 12213280"/>
              <a:gd name="connsiteY5" fmla="*/ 3410905 h 3410905"/>
              <a:gd name="connsiteX0" fmla="*/ 21280 w 12213280"/>
              <a:gd name="connsiteY0" fmla="*/ 3412862 h 3412862"/>
              <a:gd name="connsiteX1" fmla="*/ 0 w 12213280"/>
              <a:gd name="connsiteY1" fmla="*/ 9953 h 3412862"/>
              <a:gd name="connsiteX2" fmla="*/ 8498632 w 12213280"/>
              <a:gd name="connsiteY2" fmla="*/ 1933919 h 3412862"/>
              <a:gd name="connsiteX3" fmla="*/ 12213280 w 12213280"/>
              <a:gd name="connsiteY3" fmla="*/ 1043106 h 3412862"/>
              <a:gd name="connsiteX4" fmla="*/ 12213280 w 12213280"/>
              <a:gd name="connsiteY4" fmla="*/ 3412862 h 3412862"/>
              <a:gd name="connsiteX5" fmla="*/ 21280 w 12213280"/>
              <a:gd name="connsiteY5" fmla="*/ 3412862 h 3412862"/>
              <a:gd name="connsiteX0" fmla="*/ 21280 w 12213280"/>
              <a:gd name="connsiteY0" fmla="*/ 3412066 h 3412066"/>
              <a:gd name="connsiteX1" fmla="*/ 0 w 12213280"/>
              <a:gd name="connsiteY1" fmla="*/ 9157 h 3412066"/>
              <a:gd name="connsiteX2" fmla="*/ 8498632 w 12213280"/>
              <a:gd name="connsiteY2" fmla="*/ 2109774 h 3412066"/>
              <a:gd name="connsiteX3" fmla="*/ 12213280 w 12213280"/>
              <a:gd name="connsiteY3" fmla="*/ 1042310 h 3412066"/>
              <a:gd name="connsiteX4" fmla="*/ 12213280 w 12213280"/>
              <a:gd name="connsiteY4" fmla="*/ 3412066 h 3412066"/>
              <a:gd name="connsiteX5" fmla="*/ 21280 w 12213280"/>
              <a:gd name="connsiteY5" fmla="*/ 3412066 h 3412066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2570 h 3412570"/>
              <a:gd name="connsiteX1" fmla="*/ 0 w 12240989"/>
              <a:gd name="connsiteY1" fmla="*/ 9661 h 3412570"/>
              <a:gd name="connsiteX2" fmla="*/ 8540196 w 12240989"/>
              <a:gd name="connsiteY2" fmla="*/ 1886520 h 3412570"/>
              <a:gd name="connsiteX3" fmla="*/ 12240989 w 12240989"/>
              <a:gd name="connsiteY3" fmla="*/ 383317 h 3412570"/>
              <a:gd name="connsiteX4" fmla="*/ 12213280 w 12240989"/>
              <a:gd name="connsiteY4" fmla="*/ 3412570 h 3412570"/>
              <a:gd name="connsiteX5" fmla="*/ 21280 w 12240989"/>
              <a:gd name="connsiteY5" fmla="*/ 3412570 h 341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989" h="3412570">
                <a:moveTo>
                  <a:pt x="21280" y="3412570"/>
                </a:moveTo>
                <a:lnTo>
                  <a:pt x="0" y="9661"/>
                </a:lnTo>
                <a:cubicBezTo>
                  <a:pt x="1415201" y="-154392"/>
                  <a:pt x="6500031" y="1824244"/>
                  <a:pt x="8540196" y="1886520"/>
                </a:cubicBezTo>
                <a:cubicBezTo>
                  <a:pt x="10580361" y="1948796"/>
                  <a:pt x="11575970" y="755369"/>
                  <a:pt x="12240989" y="383317"/>
                </a:cubicBezTo>
                <a:lnTo>
                  <a:pt x="12213280" y="3412570"/>
                </a:lnTo>
                <a:lnTo>
                  <a:pt x="21280" y="341257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900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-21280" y="2843343"/>
            <a:ext cx="12240989" cy="4014659"/>
          </a:xfrm>
          <a:custGeom>
            <a:avLst/>
            <a:gdLst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1647710 w 12192000"/>
              <a:gd name="connsiteY3" fmla="*/ 2932900 h 3398993"/>
              <a:gd name="connsiteX4" fmla="*/ 12192000 w 12192000"/>
              <a:gd name="connsiteY4" fmla="*/ 3006749 h 3398993"/>
              <a:gd name="connsiteX5" fmla="*/ 12192000 w 12192000"/>
              <a:gd name="connsiteY5" fmla="*/ 3398993 h 3398993"/>
              <a:gd name="connsiteX6" fmla="*/ 0 w 12192000"/>
              <a:gd name="connsiteY6" fmla="*/ 3398993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1647710 w 12192000"/>
              <a:gd name="connsiteY3" fmla="*/ 2932900 h 3398993"/>
              <a:gd name="connsiteX4" fmla="*/ 12192000 w 12192000"/>
              <a:gd name="connsiteY4" fmla="*/ 1830056 h 3398993"/>
              <a:gd name="connsiteX5" fmla="*/ 12192000 w 12192000"/>
              <a:gd name="connsiteY5" fmla="*/ 3398993 h 3398993"/>
              <a:gd name="connsiteX6" fmla="*/ 0 w 12192000"/>
              <a:gd name="connsiteY6" fmla="*/ 3398993 h 3398993"/>
              <a:gd name="connsiteX7" fmla="*/ 0 w 12192000"/>
              <a:gd name="connsiteY7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3380048 h 3380048"/>
              <a:gd name="connsiteX1" fmla="*/ 32508 w 12192000"/>
              <a:gd name="connsiteY1" fmla="*/ 0 h 3380048"/>
              <a:gd name="connsiteX2" fmla="*/ 8491207 w 12192000"/>
              <a:gd name="connsiteY2" fmla="*/ 2395728 h 3380048"/>
              <a:gd name="connsiteX3" fmla="*/ 12192000 w 12192000"/>
              <a:gd name="connsiteY3" fmla="*/ 1811111 h 3380048"/>
              <a:gd name="connsiteX4" fmla="*/ 12192000 w 12192000"/>
              <a:gd name="connsiteY4" fmla="*/ 3380048 h 3380048"/>
              <a:gd name="connsiteX5" fmla="*/ 0 w 12192000"/>
              <a:gd name="connsiteY5" fmla="*/ 3380048 h 3380048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11353 h 3411353"/>
              <a:gd name="connsiteX1" fmla="*/ 0 w 12213280"/>
              <a:gd name="connsiteY1" fmla="*/ 8444 h 3411353"/>
              <a:gd name="connsiteX2" fmla="*/ 8512487 w 12213280"/>
              <a:gd name="connsiteY2" fmla="*/ 2427033 h 3411353"/>
              <a:gd name="connsiteX3" fmla="*/ 12213280 w 12213280"/>
              <a:gd name="connsiteY3" fmla="*/ 1842416 h 3411353"/>
              <a:gd name="connsiteX4" fmla="*/ 12213280 w 12213280"/>
              <a:gd name="connsiteY4" fmla="*/ 3411353 h 3411353"/>
              <a:gd name="connsiteX5" fmla="*/ 21280 w 12213280"/>
              <a:gd name="connsiteY5" fmla="*/ 3411353 h 3411353"/>
              <a:gd name="connsiteX0" fmla="*/ 21280 w 12213280"/>
              <a:gd name="connsiteY0" fmla="*/ 3409594 h 3409594"/>
              <a:gd name="connsiteX1" fmla="*/ 0 w 12213280"/>
              <a:gd name="connsiteY1" fmla="*/ 6685 h 3409594"/>
              <a:gd name="connsiteX2" fmla="*/ 8512487 w 12213280"/>
              <a:gd name="connsiteY2" fmla="*/ 2425274 h 3409594"/>
              <a:gd name="connsiteX3" fmla="*/ 12213280 w 12213280"/>
              <a:gd name="connsiteY3" fmla="*/ 1840657 h 3409594"/>
              <a:gd name="connsiteX4" fmla="*/ 12213280 w 12213280"/>
              <a:gd name="connsiteY4" fmla="*/ 3409594 h 3409594"/>
              <a:gd name="connsiteX5" fmla="*/ 21280 w 12213280"/>
              <a:gd name="connsiteY5" fmla="*/ 3409594 h 3409594"/>
              <a:gd name="connsiteX0" fmla="*/ 21280 w 12213280"/>
              <a:gd name="connsiteY0" fmla="*/ 3410905 h 3410905"/>
              <a:gd name="connsiteX1" fmla="*/ 0 w 12213280"/>
              <a:gd name="connsiteY1" fmla="*/ 7996 h 3410905"/>
              <a:gd name="connsiteX2" fmla="*/ 8498632 w 12213280"/>
              <a:gd name="connsiteY2" fmla="*/ 1931962 h 3410905"/>
              <a:gd name="connsiteX3" fmla="*/ 12213280 w 12213280"/>
              <a:gd name="connsiteY3" fmla="*/ 1841968 h 3410905"/>
              <a:gd name="connsiteX4" fmla="*/ 12213280 w 12213280"/>
              <a:gd name="connsiteY4" fmla="*/ 3410905 h 3410905"/>
              <a:gd name="connsiteX5" fmla="*/ 21280 w 12213280"/>
              <a:gd name="connsiteY5" fmla="*/ 3410905 h 3410905"/>
              <a:gd name="connsiteX0" fmla="*/ 21280 w 12213280"/>
              <a:gd name="connsiteY0" fmla="*/ 3412862 h 3412862"/>
              <a:gd name="connsiteX1" fmla="*/ 0 w 12213280"/>
              <a:gd name="connsiteY1" fmla="*/ 9953 h 3412862"/>
              <a:gd name="connsiteX2" fmla="*/ 8498632 w 12213280"/>
              <a:gd name="connsiteY2" fmla="*/ 1933919 h 3412862"/>
              <a:gd name="connsiteX3" fmla="*/ 12213280 w 12213280"/>
              <a:gd name="connsiteY3" fmla="*/ 1043106 h 3412862"/>
              <a:gd name="connsiteX4" fmla="*/ 12213280 w 12213280"/>
              <a:gd name="connsiteY4" fmla="*/ 3412862 h 3412862"/>
              <a:gd name="connsiteX5" fmla="*/ 21280 w 12213280"/>
              <a:gd name="connsiteY5" fmla="*/ 3412862 h 3412862"/>
              <a:gd name="connsiteX0" fmla="*/ 21280 w 12213280"/>
              <a:gd name="connsiteY0" fmla="*/ 3412066 h 3412066"/>
              <a:gd name="connsiteX1" fmla="*/ 0 w 12213280"/>
              <a:gd name="connsiteY1" fmla="*/ 9157 h 3412066"/>
              <a:gd name="connsiteX2" fmla="*/ 8498632 w 12213280"/>
              <a:gd name="connsiteY2" fmla="*/ 2109774 h 3412066"/>
              <a:gd name="connsiteX3" fmla="*/ 12213280 w 12213280"/>
              <a:gd name="connsiteY3" fmla="*/ 1042310 h 3412066"/>
              <a:gd name="connsiteX4" fmla="*/ 12213280 w 12213280"/>
              <a:gd name="connsiteY4" fmla="*/ 3412066 h 3412066"/>
              <a:gd name="connsiteX5" fmla="*/ 21280 w 12213280"/>
              <a:gd name="connsiteY5" fmla="*/ 3412066 h 3412066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2570 h 3412570"/>
              <a:gd name="connsiteX1" fmla="*/ 0 w 12240989"/>
              <a:gd name="connsiteY1" fmla="*/ 9661 h 3412570"/>
              <a:gd name="connsiteX2" fmla="*/ 8540196 w 12240989"/>
              <a:gd name="connsiteY2" fmla="*/ 1886520 h 3412570"/>
              <a:gd name="connsiteX3" fmla="*/ 12240989 w 12240989"/>
              <a:gd name="connsiteY3" fmla="*/ 383317 h 3412570"/>
              <a:gd name="connsiteX4" fmla="*/ 12213280 w 12240989"/>
              <a:gd name="connsiteY4" fmla="*/ 3412570 h 3412570"/>
              <a:gd name="connsiteX5" fmla="*/ 21280 w 12240989"/>
              <a:gd name="connsiteY5" fmla="*/ 3412570 h 341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989" h="3412570">
                <a:moveTo>
                  <a:pt x="21280" y="3412570"/>
                </a:moveTo>
                <a:lnTo>
                  <a:pt x="0" y="9661"/>
                </a:lnTo>
                <a:cubicBezTo>
                  <a:pt x="1415201" y="-154392"/>
                  <a:pt x="6500031" y="1824244"/>
                  <a:pt x="8540196" y="1886520"/>
                </a:cubicBezTo>
                <a:cubicBezTo>
                  <a:pt x="10580361" y="1948796"/>
                  <a:pt x="11575970" y="755369"/>
                  <a:pt x="12240989" y="383317"/>
                </a:cubicBezTo>
                <a:lnTo>
                  <a:pt x="12213280" y="3412570"/>
                </a:lnTo>
                <a:lnTo>
                  <a:pt x="21280" y="341257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4300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-21280" y="2843343"/>
            <a:ext cx="12240989" cy="4014659"/>
          </a:xfrm>
          <a:custGeom>
            <a:avLst/>
            <a:gdLst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1647710 w 12192000"/>
              <a:gd name="connsiteY3" fmla="*/ 2932900 h 3398993"/>
              <a:gd name="connsiteX4" fmla="*/ 12192000 w 12192000"/>
              <a:gd name="connsiteY4" fmla="*/ 3006749 h 3398993"/>
              <a:gd name="connsiteX5" fmla="*/ 12192000 w 12192000"/>
              <a:gd name="connsiteY5" fmla="*/ 3398993 h 3398993"/>
              <a:gd name="connsiteX6" fmla="*/ 0 w 12192000"/>
              <a:gd name="connsiteY6" fmla="*/ 3398993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1647710 w 12192000"/>
              <a:gd name="connsiteY3" fmla="*/ 2932900 h 3398993"/>
              <a:gd name="connsiteX4" fmla="*/ 12192000 w 12192000"/>
              <a:gd name="connsiteY4" fmla="*/ 1830056 h 3398993"/>
              <a:gd name="connsiteX5" fmla="*/ 12192000 w 12192000"/>
              <a:gd name="connsiteY5" fmla="*/ 3398993 h 3398993"/>
              <a:gd name="connsiteX6" fmla="*/ 0 w 12192000"/>
              <a:gd name="connsiteY6" fmla="*/ 3398993 h 3398993"/>
              <a:gd name="connsiteX7" fmla="*/ 0 w 12192000"/>
              <a:gd name="connsiteY7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0 h 3398993"/>
              <a:gd name="connsiteX1" fmla="*/ 32508 w 12192000"/>
              <a:gd name="connsiteY1" fmla="*/ 18945 h 3398993"/>
              <a:gd name="connsiteX2" fmla="*/ 8491207 w 12192000"/>
              <a:gd name="connsiteY2" fmla="*/ 2414673 h 3398993"/>
              <a:gd name="connsiteX3" fmla="*/ 12192000 w 12192000"/>
              <a:gd name="connsiteY3" fmla="*/ 1830056 h 3398993"/>
              <a:gd name="connsiteX4" fmla="*/ 12192000 w 12192000"/>
              <a:gd name="connsiteY4" fmla="*/ 3398993 h 3398993"/>
              <a:gd name="connsiteX5" fmla="*/ 0 w 12192000"/>
              <a:gd name="connsiteY5" fmla="*/ 3398993 h 3398993"/>
              <a:gd name="connsiteX6" fmla="*/ 0 w 12192000"/>
              <a:gd name="connsiteY6" fmla="*/ 0 h 3398993"/>
              <a:gd name="connsiteX0" fmla="*/ 0 w 12192000"/>
              <a:gd name="connsiteY0" fmla="*/ 3380048 h 3380048"/>
              <a:gd name="connsiteX1" fmla="*/ 32508 w 12192000"/>
              <a:gd name="connsiteY1" fmla="*/ 0 h 3380048"/>
              <a:gd name="connsiteX2" fmla="*/ 8491207 w 12192000"/>
              <a:gd name="connsiteY2" fmla="*/ 2395728 h 3380048"/>
              <a:gd name="connsiteX3" fmla="*/ 12192000 w 12192000"/>
              <a:gd name="connsiteY3" fmla="*/ 1811111 h 3380048"/>
              <a:gd name="connsiteX4" fmla="*/ 12192000 w 12192000"/>
              <a:gd name="connsiteY4" fmla="*/ 3380048 h 3380048"/>
              <a:gd name="connsiteX5" fmla="*/ 0 w 12192000"/>
              <a:gd name="connsiteY5" fmla="*/ 3380048 h 3380048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02909 h 3402909"/>
              <a:gd name="connsiteX1" fmla="*/ 0 w 12213280"/>
              <a:gd name="connsiteY1" fmla="*/ 0 h 3402909"/>
              <a:gd name="connsiteX2" fmla="*/ 8512487 w 12213280"/>
              <a:gd name="connsiteY2" fmla="*/ 2418589 h 3402909"/>
              <a:gd name="connsiteX3" fmla="*/ 12213280 w 12213280"/>
              <a:gd name="connsiteY3" fmla="*/ 1833972 h 3402909"/>
              <a:gd name="connsiteX4" fmla="*/ 12213280 w 12213280"/>
              <a:gd name="connsiteY4" fmla="*/ 3402909 h 3402909"/>
              <a:gd name="connsiteX5" fmla="*/ 21280 w 12213280"/>
              <a:gd name="connsiteY5" fmla="*/ 3402909 h 3402909"/>
              <a:gd name="connsiteX0" fmla="*/ 21280 w 12213280"/>
              <a:gd name="connsiteY0" fmla="*/ 3411353 h 3411353"/>
              <a:gd name="connsiteX1" fmla="*/ 0 w 12213280"/>
              <a:gd name="connsiteY1" fmla="*/ 8444 h 3411353"/>
              <a:gd name="connsiteX2" fmla="*/ 8512487 w 12213280"/>
              <a:gd name="connsiteY2" fmla="*/ 2427033 h 3411353"/>
              <a:gd name="connsiteX3" fmla="*/ 12213280 w 12213280"/>
              <a:gd name="connsiteY3" fmla="*/ 1842416 h 3411353"/>
              <a:gd name="connsiteX4" fmla="*/ 12213280 w 12213280"/>
              <a:gd name="connsiteY4" fmla="*/ 3411353 h 3411353"/>
              <a:gd name="connsiteX5" fmla="*/ 21280 w 12213280"/>
              <a:gd name="connsiteY5" fmla="*/ 3411353 h 3411353"/>
              <a:gd name="connsiteX0" fmla="*/ 21280 w 12213280"/>
              <a:gd name="connsiteY0" fmla="*/ 3409594 h 3409594"/>
              <a:gd name="connsiteX1" fmla="*/ 0 w 12213280"/>
              <a:gd name="connsiteY1" fmla="*/ 6685 h 3409594"/>
              <a:gd name="connsiteX2" fmla="*/ 8512487 w 12213280"/>
              <a:gd name="connsiteY2" fmla="*/ 2425274 h 3409594"/>
              <a:gd name="connsiteX3" fmla="*/ 12213280 w 12213280"/>
              <a:gd name="connsiteY3" fmla="*/ 1840657 h 3409594"/>
              <a:gd name="connsiteX4" fmla="*/ 12213280 w 12213280"/>
              <a:gd name="connsiteY4" fmla="*/ 3409594 h 3409594"/>
              <a:gd name="connsiteX5" fmla="*/ 21280 w 12213280"/>
              <a:gd name="connsiteY5" fmla="*/ 3409594 h 3409594"/>
              <a:gd name="connsiteX0" fmla="*/ 21280 w 12213280"/>
              <a:gd name="connsiteY0" fmla="*/ 3410905 h 3410905"/>
              <a:gd name="connsiteX1" fmla="*/ 0 w 12213280"/>
              <a:gd name="connsiteY1" fmla="*/ 7996 h 3410905"/>
              <a:gd name="connsiteX2" fmla="*/ 8498632 w 12213280"/>
              <a:gd name="connsiteY2" fmla="*/ 1931962 h 3410905"/>
              <a:gd name="connsiteX3" fmla="*/ 12213280 w 12213280"/>
              <a:gd name="connsiteY3" fmla="*/ 1841968 h 3410905"/>
              <a:gd name="connsiteX4" fmla="*/ 12213280 w 12213280"/>
              <a:gd name="connsiteY4" fmla="*/ 3410905 h 3410905"/>
              <a:gd name="connsiteX5" fmla="*/ 21280 w 12213280"/>
              <a:gd name="connsiteY5" fmla="*/ 3410905 h 3410905"/>
              <a:gd name="connsiteX0" fmla="*/ 21280 w 12213280"/>
              <a:gd name="connsiteY0" fmla="*/ 3412862 h 3412862"/>
              <a:gd name="connsiteX1" fmla="*/ 0 w 12213280"/>
              <a:gd name="connsiteY1" fmla="*/ 9953 h 3412862"/>
              <a:gd name="connsiteX2" fmla="*/ 8498632 w 12213280"/>
              <a:gd name="connsiteY2" fmla="*/ 1933919 h 3412862"/>
              <a:gd name="connsiteX3" fmla="*/ 12213280 w 12213280"/>
              <a:gd name="connsiteY3" fmla="*/ 1043106 h 3412862"/>
              <a:gd name="connsiteX4" fmla="*/ 12213280 w 12213280"/>
              <a:gd name="connsiteY4" fmla="*/ 3412862 h 3412862"/>
              <a:gd name="connsiteX5" fmla="*/ 21280 w 12213280"/>
              <a:gd name="connsiteY5" fmla="*/ 3412862 h 3412862"/>
              <a:gd name="connsiteX0" fmla="*/ 21280 w 12213280"/>
              <a:gd name="connsiteY0" fmla="*/ 3412066 h 3412066"/>
              <a:gd name="connsiteX1" fmla="*/ 0 w 12213280"/>
              <a:gd name="connsiteY1" fmla="*/ 9157 h 3412066"/>
              <a:gd name="connsiteX2" fmla="*/ 8498632 w 12213280"/>
              <a:gd name="connsiteY2" fmla="*/ 2109774 h 3412066"/>
              <a:gd name="connsiteX3" fmla="*/ 12213280 w 12213280"/>
              <a:gd name="connsiteY3" fmla="*/ 1042310 h 3412066"/>
              <a:gd name="connsiteX4" fmla="*/ 12213280 w 12213280"/>
              <a:gd name="connsiteY4" fmla="*/ 3412066 h 3412066"/>
              <a:gd name="connsiteX5" fmla="*/ 21280 w 12213280"/>
              <a:gd name="connsiteY5" fmla="*/ 3412066 h 3412066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1637 h 3411637"/>
              <a:gd name="connsiteX1" fmla="*/ 0 w 12240989"/>
              <a:gd name="connsiteY1" fmla="*/ 8728 h 3411637"/>
              <a:gd name="connsiteX2" fmla="*/ 8498632 w 12240989"/>
              <a:gd name="connsiteY2" fmla="*/ 2109345 h 3411637"/>
              <a:gd name="connsiteX3" fmla="*/ 12240989 w 12240989"/>
              <a:gd name="connsiteY3" fmla="*/ 382384 h 3411637"/>
              <a:gd name="connsiteX4" fmla="*/ 12213280 w 12240989"/>
              <a:gd name="connsiteY4" fmla="*/ 3411637 h 3411637"/>
              <a:gd name="connsiteX5" fmla="*/ 21280 w 12240989"/>
              <a:gd name="connsiteY5" fmla="*/ 3411637 h 3411637"/>
              <a:gd name="connsiteX0" fmla="*/ 21280 w 12240989"/>
              <a:gd name="connsiteY0" fmla="*/ 3412570 h 3412570"/>
              <a:gd name="connsiteX1" fmla="*/ 0 w 12240989"/>
              <a:gd name="connsiteY1" fmla="*/ 9661 h 3412570"/>
              <a:gd name="connsiteX2" fmla="*/ 8540196 w 12240989"/>
              <a:gd name="connsiteY2" fmla="*/ 1886520 h 3412570"/>
              <a:gd name="connsiteX3" fmla="*/ 12240989 w 12240989"/>
              <a:gd name="connsiteY3" fmla="*/ 383317 h 3412570"/>
              <a:gd name="connsiteX4" fmla="*/ 12213280 w 12240989"/>
              <a:gd name="connsiteY4" fmla="*/ 3412570 h 3412570"/>
              <a:gd name="connsiteX5" fmla="*/ 21280 w 12240989"/>
              <a:gd name="connsiteY5" fmla="*/ 3412570 h 341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989" h="3412570">
                <a:moveTo>
                  <a:pt x="21280" y="3412570"/>
                </a:moveTo>
                <a:lnTo>
                  <a:pt x="0" y="9661"/>
                </a:lnTo>
                <a:cubicBezTo>
                  <a:pt x="1415201" y="-154392"/>
                  <a:pt x="6500031" y="1824244"/>
                  <a:pt x="8540196" y="1886520"/>
                </a:cubicBezTo>
                <a:cubicBezTo>
                  <a:pt x="10580361" y="1948796"/>
                  <a:pt x="11575970" y="755369"/>
                  <a:pt x="12240989" y="383317"/>
                </a:cubicBezTo>
                <a:lnTo>
                  <a:pt x="12213280" y="3412570"/>
                </a:lnTo>
                <a:lnTo>
                  <a:pt x="21280" y="341257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2000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rot="18900000">
            <a:off x="2261878" y="-5280900"/>
            <a:ext cx="11455569" cy="73858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  <a:tileRect/>
          </a:gradFill>
          <a:ln>
            <a:noFill/>
          </a:ln>
          <a:effectLst>
            <a:outerShdw blurRad="609600" dist="1524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72538" y="652611"/>
            <a:ext cx="906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Laravel </a:t>
            </a:r>
            <a:r>
              <a:rPr lang="zh-CN" altLang="en-US" sz="4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是什么</a:t>
            </a:r>
          </a:p>
        </p:txBody>
      </p:sp>
      <p:sp>
        <p:nvSpPr>
          <p:cNvPr id="3" name="椭圆 2"/>
          <p:cNvSpPr/>
          <p:nvPr/>
        </p:nvSpPr>
        <p:spPr>
          <a:xfrm>
            <a:off x="1328201" y="2838442"/>
            <a:ext cx="754915" cy="754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29310" y="1907369"/>
            <a:ext cx="62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chemeClr val="accent4"/>
                </a:solidFill>
              </a:rPr>
              <a:t>1</a:t>
            </a:r>
            <a:endParaRPr lang="zh-CN" altLang="en-US" sz="12000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7846" y="3782622"/>
            <a:ext cx="209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路由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32270" y="4669325"/>
            <a:ext cx="269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控制器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07794" y="5455775"/>
            <a:ext cx="209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模型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6138" y="5084882"/>
            <a:ext cx="2095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视图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280249" y="3807938"/>
            <a:ext cx="754915" cy="754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68814" y="2820593"/>
            <a:ext cx="62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chemeClr val="accent4"/>
                </a:solidFill>
              </a:rPr>
              <a:t>2</a:t>
            </a:r>
            <a:endParaRPr lang="zh-CN" altLang="en-US" sz="12000" dirty="0">
              <a:solidFill>
                <a:schemeClr val="accent4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357493" y="3992555"/>
            <a:ext cx="754915" cy="754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346058" y="3005210"/>
            <a:ext cx="62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chemeClr val="accent4"/>
                </a:solidFill>
              </a:rPr>
              <a:t>4</a:t>
            </a:r>
            <a:endParaRPr lang="zh-CN" altLang="en-US" sz="12000" dirty="0">
              <a:solidFill>
                <a:schemeClr val="accent4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320883" y="4575157"/>
            <a:ext cx="754915" cy="754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281312" y="3587812"/>
            <a:ext cx="62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chemeClr val="accent4"/>
                </a:solidFill>
              </a:rPr>
              <a:t>3</a:t>
            </a:r>
            <a:endParaRPr lang="zh-CN" altLang="en-US" sz="12000" dirty="0">
              <a:solidFill>
                <a:schemeClr val="accent4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0719F1-33E8-4BA7-8BB9-B2B4E1EC2F15}"/>
              </a:ext>
            </a:extLst>
          </p:cNvPr>
          <p:cNvSpPr txBox="1"/>
          <p:nvPr/>
        </p:nvSpPr>
        <p:spPr>
          <a:xfrm>
            <a:off x="2152385" y="1797531"/>
            <a:ext cx="906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j-ea"/>
              </a:rPr>
              <a:t>一个基于 </a:t>
            </a:r>
            <a:r>
              <a:rPr lang="en-US" altLang="zh-CN" sz="2400" dirty="0">
                <a:solidFill>
                  <a:schemeClr val="bg1"/>
                </a:solidFill>
                <a:latin typeface="+mj-ea"/>
              </a:rPr>
              <a:t>php </a:t>
            </a:r>
            <a:r>
              <a:rPr lang="zh-CN" altLang="en-US" sz="2400" dirty="0">
                <a:solidFill>
                  <a:schemeClr val="bg1"/>
                </a:solidFill>
                <a:latin typeface="+mj-ea"/>
              </a:rPr>
              <a:t>的 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</a:rPr>
              <a:t>MVC</a:t>
            </a:r>
            <a:r>
              <a:rPr lang="en-US" altLang="zh-CN" sz="2400" dirty="0">
                <a:solidFill>
                  <a:schemeClr val="bg1"/>
                </a:solidFill>
                <a:latin typeface="+mj-ea"/>
              </a:rPr>
              <a:t> web </a:t>
            </a:r>
            <a:r>
              <a:rPr lang="zh-CN" altLang="en-US" sz="2400" dirty="0">
                <a:solidFill>
                  <a:schemeClr val="bg1"/>
                </a:solidFill>
                <a:latin typeface="+mj-ea"/>
              </a:rPr>
              <a:t>开发框架。</a:t>
            </a:r>
            <a:endParaRPr lang="en-US" altLang="zh-CN" sz="24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29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9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8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2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2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2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2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9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2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2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2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9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8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8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8" grpId="0"/>
      <p:bldP spid="3" grpId="0" animBg="1"/>
      <p:bldP spid="12" grpId="0"/>
      <p:bldP spid="29" grpId="0"/>
      <p:bldP spid="30" grpId="0"/>
      <p:bldP spid="31" grpId="0"/>
      <p:bldP spid="32" grpId="0"/>
      <p:bldP spid="40" grpId="0" animBg="1"/>
      <p:bldP spid="42" grpId="0"/>
      <p:bldP spid="43" grpId="0" animBg="1"/>
      <p:bldP spid="45" grpId="0"/>
      <p:bldP spid="46" grpId="0" animBg="1"/>
      <p:bldP spid="4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5053011" y="647437"/>
            <a:ext cx="63564" cy="3198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364663" y="576538"/>
            <a:ext cx="342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j-ea"/>
                <a:ea typeface="+mj-ea"/>
              </a:rPr>
              <a:t>MVC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89601" y="-63839"/>
            <a:ext cx="1244740" cy="1266093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182880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0" fmla="*/ 1877786 w 1969226"/>
              <a:gd name="connsiteY0" fmla="*/ 0 h 1828800"/>
              <a:gd name="connsiteX1" fmla="*/ 1877786 w 1969226"/>
              <a:gd name="connsiteY1" fmla="*/ 1828800 h 1828800"/>
              <a:gd name="connsiteX2" fmla="*/ 0 w 1969226"/>
              <a:gd name="connsiteY2" fmla="*/ 1828800 h 1828800"/>
              <a:gd name="connsiteX3" fmla="*/ 1969226 w 1969226"/>
              <a:gd name="connsiteY3" fmla="*/ 91440 h 1828800"/>
              <a:gd name="connsiteX0" fmla="*/ 1877786 w 1877786"/>
              <a:gd name="connsiteY0" fmla="*/ 0 h 1828800"/>
              <a:gd name="connsiteX1" fmla="*/ 1877786 w 1877786"/>
              <a:gd name="connsiteY1" fmla="*/ 1828800 h 1828800"/>
              <a:gd name="connsiteX2" fmla="*/ 0 w 1877786"/>
              <a:gd name="connsiteY2" fmla="*/ 1828800 h 1828800"/>
              <a:gd name="connsiteX0" fmla="*/ 1863719 w 1877786"/>
              <a:gd name="connsiteY0" fmla="*/ 0 h 1266093"/>
              <a:gd name="connsiteX1" fmla="*/ 1877786 w 1877786"/>
              <a:gd name="connsiteY1" fmla="*/ 1266093 h 1266093"/>
              <a:gd name="connsiteX2" fmla="*/ 0 w 1877786"/>
              <a:gd name="connsiteY2" fmla="*/ 1266093 h 1266093"/>
              <a:gd name="connsiteX0" fmla="*/ 1230673 w 1244740"/>
              <a:gd name="connsiteY0" fmla="*/ 0 h 1266093"/>
              <a:gd name="connsiteX1" fmla="*/ 1244740 w 1244740"/>
              <a:gd name="connsiteY1" fmla="*/ 1266093 h 1266093"/>
              <a:gd name="connsiteX2" fmla="*/ 0 w 1244740"/>
              <a:gd name="connsiteY2" fmla="*/ 1266093 h 126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740" h="1266093">
                <a:moveTo>
                  <a:pt x="1230673" y="0"/>
                </a:moveTo>
                <a:lnTo>
                  <a:pt x="1244740" y="1266093"/>
                </a:lnTo>
                <a:lnTo>
                  <a:pt x="0" y="1266093"/>
                </a:lnTo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515423">
            <a:off x="710032" y="473923"/>
            <a:ext cx="918907" cy="89493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208793">
            <a:off x="1103768" y="1256534"/>
            <a:ext cx="735072" cy="71589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3478624">
            <a:off x="9894840" y="5935005"/>
            <a:ext cx="1877786" cy="1828800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182880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7786" h="1828800">
                <a:moveTo>
                  <a:pt x="0" y="1828800"/>
                </a:moveTo>
                <a:lnTo>
                  <a:pt x="1877786" y="0"/>
                </a:lnTo>
                <a:lnTo>
                  <a:pt x="1877786" y="1828800"/>
                </a:lnTo>
                <a:lnTo>
                  <a:pt x="0" y="1828800"/>
                </a:lnTo>
                <a:close/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470908-FED3-43DE-81E9-CD252300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5" y="2202392"/>
            <a:ext cx="5324758" cy="30121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A01A57E-7A9A-49A0-81B8-0960552E1087}"/>
              </a:ext>
            </a:extLst>
          </p:cNvPr>
          <p:cNvSpPr/>
          <p:nvPr/>
        </p:nvSpPr>
        <p:spPr>
          <a:xfrm>
            <a:off x="5582302" y="1841675"/>
            <a:ext cx="6050312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用户通过在浏览器地址栏中输入链接，将请求发送到我们的应用程序：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）应用程序将请求匹配到某个特定路由。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）该路由映射到特定的控制器，控制器开始处理请求。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）如果控制器中需要操作数据，则把需要操作的内容交给模型。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，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）模型与数据库交互后，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）把搞定的数据返回给控制器。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zh-CN" altLang="en-US" sz="1600" dirty="0">
                <a:latin typeface="+mj-ea"/>
                <a:ea typeface="+mj-ea"/>
              </a:rPr>
              <a:t>）控制器最后把数据交给视图美化，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（</a:t>
            </a:r>
            <a:r>
              <a:rPr lang="en-US" altLang="zh-CN" sz="1600" dirty="0">
                <a:latin typeface="+mj-ea"/>
                <a:ea typeface="+mj-ea"/>
              </a:rPr>
              <a:t>8</a:t>
            </a:r>
            <a:r>
              <a:rPr lang="zh-CN" altLang="en-US" sz="1600" dirty="0">
                <a:latin typeface="+mj-ea"/>
                <a:ea typeface="+mj-ea"/>
              </a:rPr>
              <a:t>）视图美化完毕后返回给用户。</a:t>
            </a:r>
          </a:p>
        </p:txBody>
      </p:sp>
      <p:sp>
        <p:nvSpPr>
          <p:cNvPr id="33" name="矩形 32"/>
          <p:cNvSpPr/>
          <p:nvPr/>
        </p:nvSpPr>
        <p:spPr>
          <a:xfrm rot="3854316">
            <a:off x="1110784" y="1956405"/>
            <a:ext cx="537056" cy="52304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7" grpId="0"/>
          <p:bldP spid="30" grpId="0" animBg="1"/>
          <p:bldP spid="31" grpId="0" animBg="1"/>
          <p:bldP spid="32" grpId="0" animBg="1"/>
          <p:bldP spid="11" grpId="0" animBg="1"/>
          <p:bldP spid="3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7" grpId="0"/>
          <p:bldP spid="30" grpId="0" animBg="1"/>
          <p:bldP spid="31" grpId="0" animBg="1"/>
          <p:bldP spid="32" grpId="0" animBg="1"/>
          <p:bldP spid="11" grpId="0" animBg="1"/>
          <p:bldP spid="33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4951496" y="1981902"/>
            <a:ext cx="165079" cy="108468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116575" y="1898876"/>
            <a:ext cx="229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4"/>
                </a:solidFill>
              </a:rPr>
              <a:t>路由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116575" y="2575066"/>
            <a:ext cx="342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routes/</a:t>
            </a:r>
            <a:r>
              <a:rPr lang="en-US" altLang="zh-CN" sz="2400" dirty="0" err="1">
                <a:latin typeface="+mj-ea"/>
                <a:ea typeface="+mj-ea"/>
              </a:rPr>
              <a:t>web.php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89601" y="-63839"/>
            <a:ext cx="1244740" cy="1266093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182880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0" fmla="*/ 1877786 w 1969226"/>
              <a:gd name="connsiteY0" fmla="*/ 0 h 1828800"/>
              <a:gd name="connsiteX1" fmla="*/ 1877786 w 1969226"/>
              <a:gd name="connsiteY1" fmla="*/ 1828800 h 1828800"/>
              <a:gd name="connsiteX2" fmla="*/ 0 w 1969226"/>
              <a:gd name="connsiteY2" fmla="*/ 1828800 h 1828800"/>
              <a:gd name="connsiteX3" fmla="*/ 1969226 w 1969226"/>
              <a:gd name="connsiteY3" fmla="*/ 91440 h 1828800"/>
              <a:gd name="connsiteX0" fmla="*/ 1877786 w 1877786"/>
              <a:gd name="connsiteY0" fmla="*/ 0 h 1828800"/>
              <a:gd name="connsiteX1" fmla="*/ 1877786 w 1877786"/>
              <a:gd name="connsiteY1" fmla="*/ 1828800 h 1828800"/>
              <a:gd name="connsiteX2" fmla="*/ 0 w 1877786"/>
              <a:gd name="connsiteY2" fmla="*/ 1828800 h 1828800"/>
              <a:gd name="connsiteX0" fmla="*/ 1863719 w 1877786"/>
              <a:gd name="connsiteY0" fmla="*/ 0 h 1266093"/>
              <a:gd name="connsiteX1" fmla="*/ 1877786 w 1877786"/>
              <a:gd name="connsiteY1" fmla="*/ 1266093 h 1266093"/>
              <a:gd name="connsiteX2" fmla="*/ 0 w 1877786"/>
              <a:gd name="connsiteY2" fmla="*/ 1266093 h 1266093"/>
              <a:gd name="connsiteX0" fmla="*/ 1230673 w 1244740"/>
              <a:gd name="connsiteY0" fmla="*/ 0 h 1266093"/>
              <a:gd name="connsiteX1" fmla="*/ 1244740 w 1244740"/>
              <a:gd name="connsiteY1" fmla="*/ 1266093 h 1266093"/>
              <a:gd name="connsiteX2" fmla="*/ 0 w 1244740"/>
              <a:gd name="connsiteY2" fmla="*/ 1266093 h 126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740" h="1266093">
                <a:moveTo>
                  <a:pt x="1230673" y="0"/>
                </a:moveTo>
                <a:lnTo>
                  <a:pt x="1244740" y="1266093"/>
                </a:lnTo>
                <a:lnTo>
                  <a:pt x="0" y="1266093"/>
                </a:lnTo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515423">
            <a:off x="710032" y="473923"/>
            <a:ext cx="918907" cy="89493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208793">
            <a:off x="1103768" y="1256534"/>
            <a:ext cx="735072" cy="71589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3854316">
            <a:off x="1110784" y="1956405"/>
            <a:ext cx="537056" cy="52304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3478624">
            <a:off x="9894840" y="5935005"/>
            <a:ext cx="1877786" cy="1828800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182880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7786" h="1828800">
                <a:moveTo>
                  <a:pt x="0" y="1828800"/>
                </a:moveTo>
                <a:lnTo>
                  <a:pt x="1877786" y="0"/>
                </a:lnTo>
                <a:lnTo>
                  <a:pt x="1877786" y="1828800"/>
                </a:lnTo>
                <a:lnTo>
                  <a:pt x="0" y="1828800"/>
                </a:lnTo>
                <a:close/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457B60-565E-4B29-B865-C8D68C30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144" y="4088481"/>
            <a:ext cx="5870448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  <a:ea typeface="Source Code Pro"/>
              </a:rPr>
              <a:t>Route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  <a:ea typeface="Source Code Pro"/>
              </a:rPr>
              <a:t>get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Source Code Pro"/>
              </a:rPr>
              <a:t>'/students'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Source Code Pro"/>
              </a:rPr>
              <a:t>'StudentController@index'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5" grpId="0"/>
          <p:bldP spid="27" grpId="0"/>
          <p:bldP spid="30" grpId="0" animBg="1"/>
          <p:bldP spid="31" grpId="0" animBg="1"/>
          <p:bldP spid="32" grpId="0" animBg="1"/>
          <p:bldP spid="33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5" grpId="0"/>
          <p:bldP spid="27" grpId="0"/>
          <p:bldP spid="30" grpId="0" animBg="1"/>
          <p:bldP spid="31" grpId="0" animBg="1"/>
          <p:bldP spid="32" grpId="0" animBg="1"/>
          <p:bldP spid="33" grpId="0" animBg="1"/>
          <p:bldP spid="1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0734909" y="-50733"/>
            <a:ext cx="1471386" cy="764903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0 h 1828800"/>
              <a:gd name="connsiteX1" fmla="*/ 1877786 w 1877786"/>
              <a:gd name="connsiteY1" fmla="*/ 1828800 h 1828800"/>
              <a:gd name="connsiteX2" fmla="*/ 0 w 1877786"/>
              <a:gd name="connsiteY2" fmla="*/ 1828800 h 1828800"/>
              <a:gd name="connsiteX3" fmla="*/ 0 w 1877786"/>
              <a:gd name="connsiteY3" fmla="*/ 0 h 1828800"/>
              <a:gd name="connsiteX0" fmla="*/ 0 w 1877786"/>
              <a:gd name="connsiteY0" fmla="*/ 0 h 1828800"/>
              <a:gd name="connsiteX1" fmla="*/ 1877786 w 1877786"/>
              <a:gd name="connsiteY1" fmla="*/ 1828800 h 1828800"/>
              <a:gd name="connsiteX2" fmla="*/ 0 w 1877786"/>
              <a:gd name="connsiteY2" fmla="*/ 1828800 h 1828800"/>
              <a:gd name="connsiteX3" fmla="*/ 91440 w 1877786"/>
              <a:gd name="connsiteY3" fmla="*/ 91440 h 1828800"/>
              <a:gd name="connsiteX0" fmla="*/ 1877786 w 1877786"/>
              <a:gd name="connsiteY0" fmla="*/ 1737360 h 1737360"/>
              <a:gd name="connsiteX1" fmla="*/ 0 w 1877786"/>
              <a:gd name="connsiteY1" fmla="*/ 1737360 h 1737360"/>
              <a:gd name="connsiteX2" fmla="*/ 91440 w 1877786"/>
              <a:gd name="connsiteY2" fmla="*/ 0 h 1737360"/>
              <a:gd name="connsiteX0" fmla="*/ 1877786 w 1877786"/>
              <a:gd name="connsiteY0" fmla="*/ 764903 h 764903"/>
              <a:gd name="connsiteX1" fmla="*/ 0 w 1877786"/>
              <a:gd name="connsiteY1" fmla="*/ 764903 h 764903"/>
              <a:gd name="connsiteX2" fmla="*/ 4354 w 1877786"/>
              <a:gd name="connsiteY2" fmla="*/ 0 h 764903"/>
              <a:gd name="connsiteX0" fmla="*/ 1471386 w 1471386"/>
              <a:gd name="connsiteY0" fmla="*/ 750389 h 764903"/>
              <a:gd name="connsiteX1" fmla="*/ 0 w 1471386"/>
              <a:gd name="connsiteY1" fmla="*/ 764903 h 764903"/>
              <a:gd name="connsiteX2" fmla="*/ 4354 w 1471386"/>
              <a:gd name="connsiteY2" fmla="*/ 0 h 76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386" h="764903">
                <a:moveTo>
                  <a:pt x="1471386" y="750389"/>
                </a:moveTo>
                <a:lnTo>
                  <a:pt x="0" y="764903"/>
                </a:lnTo>
                <a:cubicBezTo>
                  <a:pt x="0" y="155303"/>
                  <a:pt x="4354" y="0"/>
                  <a:pt x="4354" y="0"/>
                </a:cubicBezTo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515423">
            <a:off x="10417869" y="473923"/>
            <a:ext cx="918907" cy="89493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208793">
            <a:off x="9866184" y="871012"/>
            <a:ext cx="735072" cy="71589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3854316">
            <a:off x="9377159" y="1014542"/>
            <a:ext cx="537056" cy="52304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3478624">
            <a:off x="158404" y="6468282"/>
            <a:ext cx="800310" cy="779432"/>
          </a:xfrm>
          <a:custGeom>
            <a:avLst/>
            <a:gdLst>
              <a:gd name="connsiteX0" fmla="*/ 0 w 800310"/>
              <a:gd name="connsiteY0" fmla="*/ 0 h 779432"/>
              <a:gd name="connsiteX1" fmla="*/ 800310 w 800310"/>
              <a:gd name="connsiteY1" fmla="*/ 0 h 779432"/>
              <a:gd name="connsiteX2" fmla="*/ 800310 w 800310"/>
              <a:gd name="connsiteY2" fmla="*/ 779432 h 779432"/>
              <a:gd name="connsiteX3" fmla="*/ 0 w 800310"/>
              <a:gd name="connsiteY3" fmla="*/ 779432 h 779432"/>
              <a:gd name="connsiteX4" fmla="*/ 0 w 800310"/>
              <a:gd name="connsiteY4" fmla="*/ 0 h 779432"/>
              <a:gd name="connsiteX0" fmla="*/ 0 w 800310"/>
              <a:gd name="connsiteY0" fmla="*/ 779432 h 779432"/>
              <a:gd name="connsiteX1" fmla="*/ 800310 w 800310"/>
              <a:gd name="connsiteY1" fmla="*/ 0 h 779432"/>
              <a:gd name="connsiteX2" fmla="*/ 800310 w 800310"/>
              <a:gd name="connsiteY2" fmla="*/ 779432 h 779432"/>
              <a:gd name="connsiteX3" fmla="*/ 0 w 800310"/>
              <a:gd name="connsiteY3" fmla="*/ 779432 h 7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310" h="779432">
                <a:moveTo>
                  <a:pt x="0" y="779432"/>
                </a:moveTo>
                <a:lnTo>
                  <a:pt x="800310" y="0"/>
                </a:lnTo>
                <a:lnTo>
                  <a:pt x="800310" y="779432"/>
                </a:lnTo>
                <a:lnTo>
                  <a:pt x="0" y="779432"/>
                </a:lnTo>
                <a:close/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圆角矩形 21">
            <a:extLst>
              <a:ext uri="{FF2B5EF4-FFF2-40B4-BE49-F238E27FC236}">
                <a16:creationId xmlns:a16="http://schemas.microsoft.com/office/drawing/2014/main" id="{1CE6D9BA-B252-41AF-92E5-D20F38302041}"/>
              </a:ext>
            </a:extLst>
          </p:cNvPr>
          <p:cNvSpPr/>
          <p:nvPr/>
        </p:nvSpPr>
        <p:spPr>
          <a:xfrm>
            <a:off x="8405853" y="1089225"/>
            <a:ext cx="165079" cy="108468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DBAB0C-B5E8-4726-9CAD-99AD49D484DC}"/>
              </a:ext>
            </a:extLst>
          </p:cNvPr>
          <p:cNvSpPr txBox="1"/>
          <p:nvPr/>
        </p:nvSpPr>
        <p:spPr>
          <a:xfrm>
            <a:off x="5095156" y="1089431"/>
            <a:ext cx="229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4"/>
                </a:solidFill>
              </a:rPr>
              <a:t>控制器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48956D-F098-40E6-A8BA-1FC84B76008B}"/>
              </a:ext>
            </a:extLst>
          </p:cNvPr>
          <p:cNvSpPr txBox="1"/>
          <p:nvPr/>
        </p:nvSpPr>
        <p:spPr>
          <a:xfrm>
            <a:off x="3880435" y="1829535"/>
            <a:ext cx="457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app/Http/Controllers/</a:t>
            </a:r>
            <a:r>
              <a:rPr lang="en-US" altLang="zh-CN" sz="1600" dirty="0" err="1">
                <a:latin typeface="+mj-ea"/>
                <a:ea typeface="+mj-ea"/>
              </a:rPr>
              <a:t>StudentController.php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5B434D-E104-47EB-B418-07B28C52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016" y="2608539"/>
            <a:ext cx="5513832" cy="332398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&lt;?php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namespace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App\Http\Controllers;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use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App\Student;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  <a:ea typeface="Source Code Pro"/>
              </a:rPr>
              <a:t>StudentController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Controller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public function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  <a:ea typeface="Source Code Pro"/>
              </a:rPr>
              <a:t>index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   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Arial Unicode MS"/>
                <a:ea typeface="Source Code Pro"/>
              </a:rPr>
              <a:t>$students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  <a:ea typeface="Source Code Pro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  <a:ea typeface="Source Code Pro"/>
              </a:rPr>
              <a:t>all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Source Code Pro"/>
              </a:rPr>
              <a:t>'students.index'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Source Code Pro"/>
              </a:rPr>
              <a:t>compact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Source Code Pro"/>
              </a:rPr>
              <a:t>'students'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4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11" grpId="0" animBg="1"/>
          <p:bldP spid="12" grpId="0" animBg="1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4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11" grpId="0" animBg="1"/>
          <p:bldP spid="12" grpId="0" animBg="1"/>
          <p:bldP spid="13" grpId="0"/>
          <p:bldP spid="1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4781865" y="1299119"/>
            <a:ext cx="165079" cy="108468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46944" y="1216093"/>
            <a:ext cx="229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4"/>
                </a:solidFill>
              </a:rPr>
              <a:t>模型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92973" y="1890649"/>
            <a:ext cx="342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latin typeface="+mj-ea"/>
                <a:ea typeface="+mj-ea"/>
              </a:rPr>
              <a:t>app/</a:t>
            </a:r>
            <a:r>
              <a:rPr lang="en-US" altLang="zh-CN" sz="2400" dirty="0" err="1">
                <a:latin typeface="+mj-ea"/>
                <a:ea typeface="+mj-ea"/>
              </a:rPr>
              <a:t>Student.php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89601" y="-63839"/>
            <a:ext cx="1244740" cy="1266093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182880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0" fmla="*/ 1877786 w 1969226"/>
              <a:gd name="connsiteY0" fmla="*/ 0 h 1828800"/>
              <a:gd name="connsiteX1" fmla="*/ 1877786 w 1969226"/>
              <a:gd name="connsiteY1" fmla="*/ 1828800 h 1828800"/>
              <a:gd name="connsiteX2" fmla="*/ 0 w 1969226"/>
              <a:gd name="connsiteY2" fmla="*/ 1828800 h 1828800"/>
              <a:gd name="connsiteX3" fmla="*/ 1969226 w 1969226"/>
              <a:gd name="connsiteY3" fmla="*/ 91440 h 1828800"/>
              <a:gd name="connsiteX0" fmla="*/ 1877786 w 1877786"/>
              <a:gd name="connsiteY0" fmla="*/ 0 h 1828800"/>
              <a:gd name="connsiteX1" fmla="*/ 1877786 w 1877786"/>
              <a:gd name="connsiteY1" fmla="*/ 1828800 h 1828800"/>
              <a:gd name="connsiteX2" fmla="*/ 0 w 1877786"/>
              <a:gd name="connsiteY2" fmla="*/ 1828800 h 1828800"/>
              <a:gd name="connsiteX0" fmla="*/ 1863719 w 1877786"/>
              <a:gd name="connsiteY0" fmla="*/ 0 h 1266093"/>
              <a:gd name="connsiteX1" fmla="*/ 1877786 w 1877786"/>
              <a:gd name="connsiteY1" fmla="*/ 1266093 h 1266093"/>
              <a:gd name="connsiteX2" fmla="*/ 0 w 1877786"/>
              <a:gd name="connsiteY2" fmla="*/ 1266093 h 1266093"/>
              <a:gd name="connsiteX0" fmla="*/ 1230673 w 1244740"/>
              <a:gd name="connsiteY0" fmla="*/ 0 h 1266093"/>
              <a:gd name="connsiteX1" fmla="*/ 1244740 w 1244740"/>
              <a:gd name="connsiteY1" fmla="*/ 1266093 h 1266093"/>
              <a:gd name="connsiteX2" fmla="*/ 0 w 1244740"/>
              <a:gd name="connsiteY2" fmla="*/ 1266093 h 126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740" h="1266093">
                <a:moveTo>
                  <a:pt x="1230673" y="0"/>
                </a:moveTo>
                <a:lnTo>
                  <a:pt x="1244740" y="1266093"/>
                </a:lnTo>
                <a:lnTo>
                  <a:pt x="0" y="1266093"/>
                </a:lnTo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515423">
            <a:off x="710032" y="473923"/>
            <a:ext cx="918907" cy="89493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208793">
            <a:off x="1103768" y="1256534"/>
            <a:ext cx="735072" cy="71589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3854316">
            <a:off x="1110784" y="1956405"/>
            <a:ext cx="537056" cy="52304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3478624">
            <a:off x="9894840" y="5935005"/>
            <a:ext cx="1877786" cy="1828800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182880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7786" h="1828800">
                <a:moveTo>
                  <a:pt x="0" y="1828800"/>
                </a:moveTo>
                <a:lnTo>
                  <a:pt x="1877786" y="0"/>
                </a:lnTo>
                <a:lnTo>
                  <a:pt x="1877786" y="1828800"/>
                </a:lnTo>
                <a:lnTo>
                  <a:pt x="0" y="1828800"/>
                </a:lnTo>
                <a:close/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A5133-985C-4F6B-BD82-FE095265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039" y="2865758"/>
            <a:ext cx="4499110" cy="286232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&lt;?php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namespace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App;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use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Illuminate\Database\Eloquent\Model;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  <a:ea typeface="Source Code Pro"/>
              </a:rPr>
              <a:t>Student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Model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Source Code Pro"/>
              </a:rPr>
              <a:t>//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5" grpId="0"/>
          <p:bldP spid="27" grpId="0"/>
          <p:bldP spid="30" grpId="0" animBg="1"/>
          <p:bldP spid="31" grpId="0" animBg="1"/>
          <p:bldP spid="32" grpId="0" animBg="1"/>
          <p:bldP spid="33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5" grpId="0"/>
          <p:bldP spid="27" grpId="0"/>
          <p:bldP spid="30" grpId="0" animBg="1"/>
          <p:bldP spid="31" grpId="0" animBg="1"/>
          <p:bldP spid="32" grpId="0" animBg="1"/>
          <p:bldP spid="33" grpId="0" animBg="1"/>
          <p:bldP spid="1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0734909" y="-50733"/>
            <a:ext cx="1471386" cy="764903"/>
          </a:xfrm>
          <a:custGeom>
            <a:avLst/>
            <a:gdLst>
              <a:gd name="connsiteX0" fmla="*/ 0 w 1877786"/>
              <a:gd name="connsiteY0" fmla="*/ 0 h 1828800"/>
              <a:gd name="connsiteX1" fmla="*/ 1877786 w 1877786"/>
              <a:gd name="connsiteY1" fmla="*/ 0 h 1828800"/>
              <a:gd name="connsiteX2" fmla="*/ 1877786 w 1877786"/>
              <a:gd name="connsiteY2" fmla="*/ 1828800 h 1828800"/>
              <a:gd name="connsiteX3" fmla="*/ 0 w 1877786"/>
              <a:gd name="connsiteY3" fmla="*/ 1828800 h 1828800"/>
              <a:gd name="connsiteX4" fmla="*/ 0 w 1877786"/>
              <a:gd name="connsiteY4" fmla="*/ 0 h 1828800"/>
              <a:gd name="connsiteX0" fmla="*/ 0 w 1877786"/>
              <a:gd name="connsiteY0" fmla="*/ 0 h 1828800"/>
              <a:gd name="connsiteX1" fmla="*/ 1877786 w 1877786"/>
              <a:gd name="connsiteY1" fmla="*/ 1828800 h 1828800"/>
              <a:gd name="connsiteX2" fmla="*/ 0 w 1877786"/>
              <a:gd name="connsiteY2" fmla="*/ 1828800 h 1828800"/>
              <a:gd name="connsiteX3" fmla="*/ 0 w 1877786"/>
              <a:gd name="connsiteY3" fmla="*/ 0 h 1828800"/>
              <a:gd name="connsiteX0" fmla="*/ 0 w 1877786"/>
              <a:gd name="connsiteY0" fmla="*/ 0 h 1828800"/>
              <a:gd name="connsiteX1" fmla="*/ 1877786 w 1877786"/>
              <a:gd name="connsiteY1" fmla="*/ 1828800 h 1828800"/>
              <a:gd name="connsiteX2" fmla="*/ 0 w 1877786"/>
              <a:gd name="connsiteY2" fmla="*/ 1828800 h 1828800"/>
              <a:gd name="connsiteX3" fmla="*/ 91440 w 1877786"/>
              <a:gd name="connsiteY3" fmla="*/ 91440 h 1828800"/>
              <a:gd name="connsiteX0" fmla="*/ 1877786 w 1877786"/>
              <a:gd name="connsiteY0" fmla="*/ 1737360 h 1737360"/>
              <a:gd name="connsiteX1" fmla="*/ 0 w 1877786"/>
              <a:gd name="connsiteY1" fmla="*/ 1737360 h 1737360"/>
              <a:gd name="connsiteX2" fmla="*/ 91440 w 1877786"/>
              <a:gd name="connsiteY2" fmla="*/ 0 h 1737360"/>
              <a:gd name="connsiteX0" fmla="*/ 1877786 w 1877786"/>
              <a:gd name="connsiteY0" fmla="*/ 764903 h 764903"/>
              <a:gd name="connsiteX1" fmla="*/ 0 w 1877786"/>
              <a:gd name="connsiteY1" fmla="*/ 764903 h 764903"/>
              <a:gd name="connsiteX2" fmla="*/ 4354 w 1877786"/>
              <a:gd name="connsiteY2" fmla="*/ 0 h 764903"/>
              <a:gd name="connsiteX0" fmla="*/ 1471386 w 1471386"/>
              <a:gd name="connsiteY0" fmla="*/ 750389 h 764903"/>
              <a:gd name="connsiteX1" fmla="*/ 0 w 1471386"/>
              <a:gd name="connsiteY1" fmla="*/ 764903 h 764903"/>
              <a:gd name="connsiteX2" fmla="*/ 4354 w 1471386"/>
              <a:gd name="connsiteY2" fmla="*/ 0 h 76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386" h="764903">
                <a:moveTo>
                  <a:pt x="1471386" y="750389"/>
                </a:moveTo>
                <a:lnTo>
                  <a:pt x="0" y="764903"/>
                </a:lnTo>
                <a:cubicBezTo>
                  <a:pt x="0" y="155303"/>
                  <a:pt x="4354" y="0"/>
                  <a:pt x="4354" y="0"/>
                </a:cubicBezTo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515423">
            <a:off x="10417869" y="473923"/>
            <a:ext cx="918907" cy="89493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208793">
            <a:off x="9866184" y="871012"/>
            <a:ext cx="735072" cy="71589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3854316">
            <a:off x="9377159" y="1014542"/>
            <a:ext cx="537056" cy="523046"/>
          </a:xfrm>
          <a:prstGeom prst="rect">
            <a:avLst/>
          </a:pr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3478624">
            <a:off x="158404" y="6468282"/>
            <a:ext cx="800310" cy="779432"/>
          </a:xfrm>
          <a:custGeom>
            <a:avLst/>
            <a:gdLst>
              <a:gd name="connsiteX0" fmla="*/ 0 w 800310"/>
              <a:gd name="connsiteY0" fmla="*/ 0 h 779432"/>
              <a:gd name="connsiteX1" fmla="*/ 800310 w 800310"/>
              <a:gd name="connsiteY1" fmla="*/ 0 h 779432"/>
              <a:gd name="connsiteX2" fmla="*/ 800310 w 800310"/>
              <a:gd name="connsiteY2" fmla="*/ 779432 h 779432"/>
              <a:gd name="connsiteX3" fmla="*/ 0 w 800310"/>
              <a:gd name="connsiteY3" fmla="*/ 779432 h 779432"/>
              <a:gd name="connsiteX4" fmla="*/ 0 w 800310"/>
              <a:gd name="connsiteY4" fmla="*/ 0 h 779432"/>
              <a:gd name="connsiteX0" fmla="*/ 0 w 800310"/>
              <a:gd name="connsiteY0" fmla="*/ 779432 h 779432"/>
              <a:gd name="connsiteX1" fmla="*/ 800310 w 800310"/>
              <a:gd name="connsiteY1" fmla="*/ 0 h 779432"/>
              <a:gd name="connsiteX2" fmla="*/ 800310 w 800310"/>
              <a:gd name="connsiteY2" fmla="*/ 779432 h 779432"/>
              <a:gd name="connsiteX3" fmla="*/ 0 w 800310"/>
              <a:gd name="connsiteY3" fmla="*/ 779432 h 7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310" h="779432">
                <a:moveTo>
                  <a:pt x="0" y="779432"/>
                </a:moveTo>
                <a:lnTo>
                  <a:pt x="800310" y="0"/>
                </a:lnTo>
                <a:lnTo>
                  <a:pt x="800310" y="779432"/>
                </a:lnTo>
                <a:lnTo>
                  <a:pt x="0" y="779432"/>
                </a:lnTo>
                <a:close/>
              </a:path>
            </a:pathLst>
          </a:custGeom>
          <a:noFill/>
          <a:ln w="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圆角矩形 21">
            <a:extLst>
              <a:ext uri="{FF2B5EF4-FFF2-40B4-BE49-F238E27FC236}">
                <a16:creationId xmlns:a16="http://schemas.microsoft.com/office/drawing/2014/main" id="{1CE6D9BA-B252-41AF-92E5-D20F38302041}"/>
              </a:ext>
            </a:extLst>
          </p:cNvPr>
          <p:cNvSpPr/>
          <p:nvPr/>
        </p:nvSpPr>
        <p:spPr>
          <a:xfrm>
            <a:off x="8344808" y="1854487"/>
            <a:ext cx="165079" cy="108468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DBAB0C-B5E8-4726-9CAD-99AD49D484DC}"/>
              </a:ext>
            </a:extLst>
          </p:cNvPr>
          <p:cNvSpPr txBox="1"/>
          <p:nvPr/>
        </p:nvSpPr>
        <p:spPr>
          <a:xfrm>
            <a:off x="5409505" y="1854487"/>
            <a:ext cx="229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4"/>
                </a:solidFill>
              </a:rPr>
              <a:t>视图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48956D-F098-40E6-A8BA-1FC84B76008B}"/>
              </a:ext>
            </a:extLst>
          </p:cNvPr>
          <p:cNvSpPr txBox="1"/>
          <p:nvPr/>
        </p:nvSpPr>
        <p:spPr>
          <a:xfrm>
            <a:off x="4099510" y="2600621"/>
            <a:ext cx="457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resources/views/student/</a:t>
            </a:r>
            <a:r>
              <a:rPr lang="en-US" altLang="zh-CN" sz="1600" dirty="0" err="1">
                <a:latin typeface="+mj-ea"/>
                <a:ea typeface="+mj-ea"/>
              </a:rPr>
              <a:t>index.blade.php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F49AA7-51E9-4449-92ED-ADB2B7D9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017" y="3918826"/>
            <a:ext cx="3599062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@foreach(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Arial Unicode MS"/>
                <a:ea typeface="Source Code Pro"/>
              </a:rPr>
              <a:t>$students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as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Arial Unicode MS"/>
                <a:ea typeface="Source Code Pro"/>
              </a:rPr>
              <a:t>$student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E3E3FF"/>
                </a:solidFill>
                <a:effectLst/>
                <a:latin typeface="Arial Unicode MS"/>
                <a:ea typeface="Source Code Pro"/>
              </a:rPr>
              <a:t>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&gt;{{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Arial Unicode MS"/>
                <a:ea typeface="Source Code Pro"/>
              </a:rPr>
              <a:t>$student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-&gt;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Arial Unicode MS"/>
                <a:ea typeface="Source Code Pro"/>
              </a:rPr>
              <a:t>name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}}&lt;/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E3E3FF"/>
                </a:solidFill>
                <a:effectLst/>
                <a:latin typeface="Arial Unicode MS"/>
                <a:ea typeface="Source Code Pro"/>
              </a:rPr>
              <a:t>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  <a:t>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Source Code Pro"/>
              </a:rPr>
              <a:t>@endforeach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4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11" grpId="0" animBg="1"/>
          <p:bldP spid="12" grpId="0" animBg="1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4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0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11" grpId="0" animBg="1"/>
          <p:bldP spid="12" grpId="0" animBg="1"/>
          <p:bldP spid="13" grpId="0"/>
          <p:bldP spid="1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等腰三角形 1">
            <a:extLst>
              <a:ext uri="{FF2B5EF4-FFF2-40B4-BE49-F238E27FC236}">
                <a16:creationId xmlns:a16="http://schemas.microsoft.com/office/drawing/2014/main" id="{8C7F3582-97F8-4230-B571-321011C2D1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>
            <a:off x="5904958" y="0"/>
            <a:ext cx="410968" cy="3542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等腰三角形 2">
            <a:extLst>
              <a:ext uri="{FF2B5EF4-FFF2-40B4-BE49-F238E27FC236}">
                <a16:creationId xmlns:a16="http://schemas.microsoft.com/office/drawing/2014/main" id="{D385249D-2DAE-4A56-A6FB-6A36B967B77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>
            <a:off x="6420167" y="1"/>
            <a:ext cx="735376" cy="633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等腰三角形 3">
            <a:extLst>
              <a:ext uri="{FF2B5EF4-FFF2-40B4-BE49-F238E27FC236}">
                <a16:creationId xmlns:a16="http://schemas.microsoft.com/office/drawing/2014/main" id="{A0B8B3AE-C6A4-4C1B-A512-BB5D6E4CDC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5045159" y="0"/>
            <a:ext cx="374839" cy="3231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等腰三角形 4">
            <a:extLst>
              <a:ext uri="{FF2B5EF4-FFF2-40B4-BE49-F238E27FC236}">
                <a16:creationId xmlns:a16="http://schemas.microsoft.com/office/drawing/2014/main" id="{FB2362AB-E74A-4722-9BE3-94A58F9022D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0800000">
            <a:off x="6406761" y="727477"/>
            <a:ext cx="374839" cy="3231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等腰三角形 5">
            <a:extLst>
              <a:ext uri="{FF2B5EF4-FFF2-40B4-BE49-F238E27FC236}">
                <a16:creationId xmlns:a16="http://schemas.microsoft.com/office/drawing/2014/main" id="{CF2AFB9E-DEAE-42AC-B406-2007977C6B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0800000">
            <a:off x="5227908" y="420898"/>
            <a:ext cx="749681" cy="64627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等腰三角形 6">
            <a:extLst>
              <a:ext uri="{FF2B5EF4-FFF2-40B4-BE49-F238E27FC236}">
                <a16:creationId xmlns:a16="http://schemas.microsoft.com/office/drawing/2014/main" id="{EB68EEC5-D03D-44B0-93D6-4AB3486DB4F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0800000">
            <a:off x="5784627" y="1540730"/>
            <a:ext cx="238303" cy="2054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等腰三角形 7">
            <a:extLst>
              <a:ext uri="{FF2B5EF4-FFF2-40B4-BE49-F238E27FC236}">
                <a16:creationId xmlns:a16="http://schemas.microsoft.com/office/drawing/2014/main" id="{BDFA1763-905E-428D-920B-9AAB0E477A0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0800000">
            <a:off x="6227255" y="316975"/>
            <a:ext cx="238303" cy="2054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等腰三角形 8">
            <a:extLst>
              <a:ext uri="{FF2B5EF4-FFF2-40B4-BE49-F238E27FC236}">
                <a16:creationId xmlns:a16="http://schemas.microsoft.com/office/drawing/2014/main" id="{F12FB4B5-E2DF-41F3-97A7-6DE178404F7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0800000">
            <a:off x="6052781" y="535179"/>
            <a:ext cx="174474" cy="15040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等腰三角形 9">
            <a:extLst>
              <a:ext uri="{FF2B5EF4-FFF2-40B4-BE49-F238E27FC236}">
                <a16:creationId xmlns:a16="http://schemas.microsoft.com/office/drawing/2014/main" id="{7B1D7D00-DD61-4E9D-8382-4DB18EB786A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0">
            <a:off x="6184871" y="1579971"/>
            <a:ext cx="170078" cy="14661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等腰三角形 10">
            <a:extLst>
              <a:ext uri="{FF2B5EF4-FFF2-40B4-BE49-F238E27FC236}">
                <a16:creationId xmlns:a16="http://schemas.microsoft.com/office/drawing/2014/main" id="{1EF9030A-59D0-4BD2-80EC-BE40555D553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0800000">
            <a:off x="6314047" y="1188346"/>
            <a:ext cx="238303" cy="2054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等腰三角形 11">
            <a:extLst>
              <a:ext uri="{FF2B5EF4-FFF2-40B4-BE49-F238E27FC236}">
                <a16:creationId xmlns:a16="http://schemas.microsoft.com/office/drawing/2014/main" id="{09903E98-0642-49D8-AC04-5051822C611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0800000">
            <a:off x="6040377" y="1228781"/>
            <a:ext cx="144494" cy="1245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等腰三角形 12">
            <a:extLst>
              <a:ext uri="{FF2B5EF4-FFF2-40B4-BE49-F238E27FC236}">
                <a16:creationId xmlns:a16="http://schemas.microsoft.com/office/drawing/2014/main" id="{1DEFD12A-9AD6-4115-9742-88E70D651D0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0800000">
            <a:off x="5581147" y="0"/>
            <a:ext cx="238303" cy="2054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等腰三角形 13">
            <a:extLst>
              <a:ext uri="{FF2B5EF4-FFF2-40B4-BE49-F238E27FC236}">
                <a16:creationId xmlns:a16="http://schemas.microsoft.com/office/drawing/2014/main" id="{5F36614C-AD4F-4A43-AE3D-25F269D37B6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0800000">
            <a:off x="5784627" y="975192"/>
            <a:ext cx="238303" cy="2054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等腰三角形 14">
            <a:extLst>
              <a:ext uri="{FF2B5EF4-FFF2-40B4-BE49-F238E27FC236}">
                <a16:creationId xmlns:a16="http://schemas.microsoft.com/office/drawing/2014/main" id="{EF014FC2-DAEB-471F-A4DC-EE02179E8BF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0800000">
            <a:off x="5977589" y="1958456"/>
            <a:ext cx="238303" cy="2054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等腰三角形 15">
            <a:extLst>
              <a:ext uri="{FF2B5EF4-FFF2-40B4-BE49-F238E27FC236}">
                <a16:creationId xmlns:a16="http://schemas.microsoft.com/office/drawing/2014/main" id="{3A91F1C6-5897-4744-93D0-035CCAB5B80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0">
            <a:off x="6138607" y="770524"/>
            <a:ext cx="140190" cy="12085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等腰三角形 16">
            <a:extLst>
              <a:ext uri="{FF2B5EF4-FFF2-40B4-BE49-F238E27FC236}">
                <a16:creationId xmlns:a16="http://schemas.microsoft.com/office/drawing/2014/main" id="{C287FC50-C00A-48E5-A06E-8D4166EDB7F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0800000">
            <a:off x="5922786" y="758454"/>
            <a:ext cx="109606" cy="9448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等腰三角形 17">
            <a:extLst>
              <a:ext uri="{FF2B5EF4-FFF2-40B4-BE49-F238E27FC236}">
                <a16:creationId xmlns:a16="http://schemas.microsoft.com/office/drawing/2014/main" id="{FF32BFA6-FC42-4540-9AFC-D4B29ACCD7D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>
            <a:off x="5624373" y="1251027"/>
            <a:ext cx="194114" cy="1673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等腰三角形 18">
            <a:extLst>
              <a:ext uri="{FF2B5EF4-FFF2-40B4-BE49-F238E27FC236}">
                <a16:creationId xmlns:a16="http://schemas.microsoft.com/office/drawing/2014/main" id="{78C0C184-9DEF-417D-9B9A-D6CCB0875B0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0800000">
            <a:off x="6220666" y="946109"/>
            <a:ext cx="186762" cy="161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_文本框 19">
            <a:extLst>
              <a:ext uri="{FF2B5EF4-FFF2-40B4-BE49-F238E27FC236}">
                <a16:creationId xmlns:a16="http://schemas.microsoft.com/office/drawing/2014/main" id="{86F7EAA6-E6EE-43E5-8363-381CD982294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264854" y="4500589"/>
            <a:ext cx="792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2400" dirty="0">
                <a:latin typeface="+mj-ea"/>
                <a:ea typeface="+mj-ea"/>
              </a:rPr>
              <a:t>Laravel </a:t>
            </a:r>
            <a:r>
              <a:rPr lang="zh-CN" altLang="en-US" sz="2400" dirty="0">
                <a:latin typeface="+mj-ea"/>
                <a:ea typeface="+mj-ea"/>
              </a:rPr>
              <a:t>是一个基于 </a:t>
            </a:r>
            <a:r>
              <a:rPr lang="en-US" altLang="zh-CN" sz="2400" dirty="0">
                <a:latin typeface="+mj-ea"/>
                <a:ea typeface="+mj-ea"/>
              </a:rPr>
              <a:t>php </a:t>
            </a:r>
            <a:r>
              <a:rPr lang="zh-CN" altLang="en-US" sz="2400" dirty="0">
                <a:latin typeface="+mj-ea"/>
                <a:ea typeface="+mj-ea"/>
              </a:rPr>
              <a:t>的 </a:t>
            </a:r>
            <a:r>
              <a:rPr lang="en-US" altLang="zh-CN" sz="2400" dirty="0" err="1">
                <a:latin typeface="+mj-ea"/>
                <a:ea typeface="+mj-ea"/>
              </a:rPr>
              <a:t>MVC</a:t>
            </a:r>
            <a:r>
              <a:rPr lang="en-US" altLang="zh-CN" sz="2400" dirty="0">
                <a:latin typeface="+mj-ea"/>
                <a:ea typeface="+mj-ea"/>
              </a:rPr>
              <a:t> web </a:t>
            </a:r>
            <a:r>
              <a:rPr lang="zh-CN" altLang="en-US" sz="2400" dirty="0">
                <a:latin typeface="+mj-ea"/>
                <a:ea typeface="+mj-ea"/>
              </a:rPr>
              <a:t>开发框架。</a:t>
            </a:r>
            <a:endParaRPr lang="en-US" altLang="zh-CN" sz="2400" dirty="0">
              <a:latin typeface="+mj-ea"/>
              <a:ea typeface="+mj-ea"/>
            </a:endParaRPr>
          </a:p>
        </p:txBody>
      </p:sp>
      <p:grpSp>
        <p:nvGrpSpPr>
          <p:cNvPr id="24" name="PA_组合 23">
            <a:extLst>
              <a:ext uri="{FF2B5EF4-FFF2-40B4-BE49-F238E27FC236}">
                <a16:creationId xmlns:a16="http://schemas.microsoft.com/office/drawing/2014/main" id="{5ED9B6C7-ADE2-4A98-8C95-03544F29FA64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 rot="10800000">
            <a:off x="5776357" y="6132595"/>
            <a:ext cx="502440" cy="611394"/>
            <a:chOff x="5652707" y="2940543"/>
            <a:chExt cx="947845" cy="1153382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AD6B030E-9A26-42E1-A254-5C79CE8B7D65}"/>
                </a:ext>
              </a:extLst>
            </p:cNvPr>
            <p:cNvSpPr/>
            <p:nvPr/>
          </p:nvSpPr>
          <p:spPr>
            <a:xfrm rot="10800000">
              <a:off x="5670062" y="2940543"/>
              <a:ext cx="673962" cy="754263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08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24B8A53B-2F76-40EC-8055-35D84CD91D0B}"/>
                </a:ext>
              </a:extLst>
            </p:cNvPr>
            <p:cNvSpPr/>
            <p:nvPr/>
          </p:nvSpPr>
          <p:spPr>
            <a:xfrm rot="10800000">
              <a:off x="5926590" y="3109610"/>
              <a:ext cx="673962" cy="754263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08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2B32E8FD-3829-429D-86CC-D766AAA11F5D}"/>
                </a:ext>
              </a:extLst>
            </p:cNvPr>
            <p:cNvSpPr/>
            <p:nvPr/>
          </p:nvSpPr>
          <p:spPr>
            <a:xfrm rot="10800000">
              <a:off x="5652707" y="3339662"/>
              <a:ext cx="673962" cy="754263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0800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PA_文本框 24">
            <a:extLst>
              <a:ext uri="{FF2B5EF4-FFF2-40B4-BE49-F238E27FC236}">
                <a16:creationId xmlns:a16="http://schemas.microsoft.com/office/drawing/2014/main" id="{834CAC62-30DD-40FC-9F98-57E249D4E1F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942853" y="2671348"/>
            <a:ext cx="4296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rPr>
              <a:t>小结</a:t>
            </a:r>
          </a:p>
        </p:txBody>
      </p:sp>
      <p:cxnSp>
        <p:nvCxnSpPr>
          <p:cNvPr id="27" name="PA_直接连接符 26">
            <a:extLst>
              <a:ext uri="{FF2B5EF4-FFF2-40B4-BE49-F238E27FC236}">
                <a16:creationId xmlns:a16="http://schemas.microsoft.com/office/drawing/2014/main" id="{97250E88-3A1C-4BDC-A16A-568A1EF2631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5886349" y="3821369"/>
            <a:ext cx="47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17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8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161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283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215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274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174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18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135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207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59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161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28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118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92"/>
                            </p:stCondLst>
                            <p:childTnLst>
                              <p:par>
                                <p:cTn id="96" presetID="42" presetClass="entr" presetSubtype="0" fill="hold" grpId="1" nodeType="afterEffect">
                                  <p:stCondLst>
                                    <p:cond delay="261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197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64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295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8025025">
            <a:off x="2210413" y="5715586"/>
            <a:ext cx="1894249" cy="328434"/>
          </a:xfrm>
          <a:prstGeom prst="roundRect">
            <a:avLst>
              <a:gd name="adj" fmla="val 50000"/>
            </a:avLst>
          </a:prstGeom>
          <a:noFill/>
          <a:ln w="444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0981613">
            <a:off x="2655810" y="6394611"/>
            <a:ext cx="256434" cy="2564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 rot="21110692">
            <a:off x="11679642" y="4008123"/>
            <a:ext cx="833606" cy="83360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 rot="21110692">
            <a:off x="11356054" y="4567684"/>
            <a:ext cx="784286" cy="784286"/>
          </a:xfrm>
          <a:prstGeom prst="ellipse">
            <a:avLst/>
          </a:prstGeom>
          <a:noFill/>
          <a:ln w="25400">
            <a:solidFill>
              <a:schemeClr val="bg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 rot="21110692">
            <a:off x="11037647" y="5121094"/>
            <a:ext cx="734965" cy="734965"/>
          </a:xfrm>
          <a:prstGeom prst="ellipse">
            <a:avLst/>
          </a:prstGeom>
          <a:noFill/>
          <a:ln w="254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 rot="21110692">
            <a:off x="10728313" y="5624837"/>
            <a:ext cx="685644" cy="685644"/>
          </a:xfrm>
          <a:prstGeom prst="ellipse">
            <a:avLst/>
          </a:prstGeom>
          <a:noFill/>
          <a:ln w="25400">
            <a:solidFill>
              <a:schemeClr val="bg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 rot="21110692">
            <a:off x="10439678" y="6137813"/>
            <a:ext cx="623913" cy="623913"/>
          </a:xfrm>
          <a:prstGeom prst="ellipse">
            <a:avLst/>
          </a:prstGeom>
          <a:noFill/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66337">
            <a:off x="761214" y="-572319"/>
            <a:ext cx="1203792" cy="3549743"/>
          </a:xfrm>
          <a:custGeom>
            <a:avLst/>
            <a:gdLst>
              <a:gd name="connsiteX0" fmla="*/ 46486 w 1036631"/>
              <a:gd name="connsiteY0" fmla="*/ 519051 h 3108833"/>
              <a:gd name="connsiteX1" fmla="*/ 158711 w 1036631"/>
              <a:gd name="connsiteY1" fmla="*/ 472566 h 3108833"/>
              <a:gd name="connsiteX2" fmla="*/ 158711 w 1036631"/>
              <a:gd name="connsiteY2" fmla="*/ 472567 h 3108833"/>
              <a:gd name="connsiteX3" fmla="*/ 317421 w 1036631"/>
              <a:gd name="connsiteY3" fmla="*/ 631277 h 3108833"/>
              <a:gd name="connsiteX4" fmla="*/ 317420 w 1036631"/>
              <a:gd name="connsiteY4" fmla="*/ 1698486 h 3108833"/>
              <a:gd name="connsiteX5" fmla="*/ 318315 w 1036631"/>
              <a:gd name="connsiteY5" fmla="*/ 1703201 h 3108833"/>
              <a:gd name="connsiteX6" fmla="*/ 555469 w 1036631"/>
              <a:gd name="connsiteY6" fmla="*/ 1940355 h 3108833"/>
              <a:gd name="connsiteX7" fmla="*/ 555468 w 1036631"/>
              <a:gd name="connsiteY7" fmla="*/ 1940356 h 3108833"/>
              <a:gd name="connsiteX8" fmla="*/ 792621 w 1036631"/>
              <a:gd name="connsiteY8" fmla="*/ 1703202 h 3108833"/>
              <a:gd name="connsiteX9" fmla="*/ 792621 w 1036631"/>
              <a:gd name="connsiteY9" fmla="*/ 1685228 h 3108833"/>
              <a:gd name="connsiteX10" fmla="*/ 788908 w 1036631"/>
              <a:gd name="connsiteY10" fmla="*/ 1666839 h 3108833"/>
              <a:gd name="connsiteX11" fmla="*/ 788908 w 1036631"/>
              <a:gd name="connsiteY11" fmla="*/ 123861 h 3108833"/>
              <a:gd name="connsiteX12" fmla="*/ 912769 w 1036631"/>
              <a:gd name="connsiteY12" fmla="*/ 0 h 3108833"/>
              <a:gd name="connsiteX13" fmla="*/ 1036630 w 1036631"/>
              <a:gd name="connsiteY13" fmla="*/ 123861 h 3108833"/>
              <a:gd name="connsiteX14" fmla="*/ 1036630 w 1036631"/>
              <a:gd name="connsiteY14" fmla="*/ 1119916 h 3108833"/>
              <a:gd name="connsiteX15" fmla="*/ 1036631 w 1036631"/>
              <a:gd name="connsiteY15" fmla="*/ 1119922 h 3108833"/>
              <a:gd name="connsiteX16" fmla="*/ 1036631 w 1036631"/>
              <a:gd name="connsiteY16" fmla="*/ 2590518 h 3108833"/>
              <a:gd name="connsiteX17" fmla="*/ 518316 w 1036631"/>
              <a:gd name="connsiteY17" fmla="*/ 3108833 h 3108833"/>
              <a:gd name="connsiteX18" fmla="*/ 1 w 1036631"/>
              <a:gd name="connsiteY18" fmla="*/ 2590518 h 3108833"/>
              <a:gd name="connsiteX19" fmla="*/ 1 w 1036631"/>
              <a:gd name="connsiteY19" fmla="*/ 1866435 h 3108833"/>
              <a:gd name="connsiteX20" fmla="*/ 0 w 1036631"/>
              <a:gd name="connsiteY20" fmla="*/ 1866432 h 3108833"/>
              <a:gd name="connsiteX21" fmla="*/ 0 w 1036631"/>
              <a:gd name="connsiteY21" fmla="*/ 631276 h 3108833"/>
              <a:gd name="connsiteX22" fmla="*/ 46486 w 1036631"/>
              <a:gd name="connsiteY22" fmla="*/ 519051 h 310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6631" h="3108833">
                <a:moveTo>
                  <a:pt x="46486" y="519051"/>
                </a:moveTo>
                <a:cubicBezTo>
                  <a:pt x="75207" y="490330"/>
                  <a:pt x="114884" y="472566"/>
                  <a:pt x="158711" y="472566"/>
                </a:cubicBezTo>
                <a:lnTo>
                  <a:pt x="158711" y="472567"/>
                </a:lnTo>
                <a:cubicBezTo>
                  <a:pt x="246364" y="472567"/>
                  <a:pt x="317421" y="543624"/>
                  <a:pt x="317421" y="631277"/>
                </a:cubicBezTo>
                <a:lnTo>
                  <a:pt x="317420" y="1698486"/>
                </a:lnTo>
                <a:lnTo>
                  <a:pt x="318315" y="1703201"/>
                </a:lnTo>
                <a:cubicBezTo>
                  <a:pt x="318315" y="1834178"/>
                  <a:pt x="424492" y="1940355"/>
                  <a:pt x="555469" y="1940355"/>
                </a:cubicBezTo>
                <a:lnTo>
                  <a:pt x="555468" y="1940356"/>
                </a:lnTo>
                <a:cubicBezTo>
                  <a:pt x="686445" y="1940356"/>
                  <a:pt x="792622" y="1834179"/>
                  <a:pt x="792621" y="1703202"/>
                </a:cubicBezTo>
                <a:lnTo>
                  <a:pt x="792621" y="1685228"/>
                </a:lnTo>
                <a:lnTo>
                  <a:pt x="788908" y="1666839"/>
                </a:lnTo>
                <a:lnTo>
                  <a:pt x="788908" y="123861"/>
                </a:lnTo>
                <a:cubicBezTo>
                  <a:pt x="788908" y="55454"/>
                  <a:pt x="844362" y="0"/>
                  <a:pt x="912769" y="0"/>
                </a:cubicBezTo>
                <a:cubicBezTo>
                  <a:pt x="981176" y="0"/>
                  <a:pt x="1036630" y="55454"/>
                  <a:pt x="1036630" y="123861"/>
                </a:cubicBezTo>
                <a:lnTo>
                  <a:pt x="1036630" y="1119916"/>
                </a:lnTo>
                <a:lnTo>
                  <a:pt x="1036631" y="1119922"/>
                </a:lnTo>
                <a:lnTo>
                  <a:pt x="1036631" y="2590518"/>
                </a:lnTo>
                <a:cubicBezTo>
                  <a:pt x="1036631" y="2876775"/>
                  <a:pt x="804573" y="3108833"/>
                  <a:pt x="518316" y="3108833"/>
                </a:cubicBezTo>
                <a:cubicBezTo>
                  <a:pt x="232059" y="3108833"/>
                  <a:pt x="1" y="2876775"/>
                  <a:pt x="1" y="2590518"/>
                </a:cubicBezTo>
                <a:lnTo>
                  <a:pt x="1" y="1866435"/>
                </a:lnTo>
                <a:lnTo>
                  <a:pt x="0" y="1866432"/>
                </a:lnTo>
                <a:lnTo>
                  <a:pt x="0" y="631276"/>
                </a:lnTo>
                <a:cubicBezTo>
                  <a:pt x="0" y="587450"/>
                  <a:pt x="17764" y="547772"/>
                  <a:pt x="46486" y="5190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317500" dist="127000" dir="27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 rot="18127146">
            <a:off x="-489730" y="3919764"/>
            <a:ext cx="4948020" cy="15795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4200000" scaled="0"/>
          </a:gradFill>
          <a:ln>
            <a:noFill/>
          </a:ln>
          <a:effectLst>
            <a:outerShdw blurRad="431800" dist="139700" dir="13500000" algn="br" rotWithShape="0">
              <a:schemeClr val="tx1">
                <a:lumMod val="85000"/>
                <a:lumOff val="15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274895" y="-92285"/>
            <a:ext cx="771499" cy="1229830"/>
          </a:xfrm>
          <a:prstGeom prst="line">
            <a:avLst/>
          </a:prstGeom>
          <a:ln w="38100" cmpd="thickThin">
            <a:solidFill>
              <a:schemeClr val="accent4"/>
            </a:solidFill>
            <a:prstDash val="lgDashDot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 rot="18253469">
            <a:off x="2222896" y="1755507"/>
            <a:ext cx="11455569" cy="53388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  <a:tileRect/>
          </a:gradFill>
          <a:ln>
            <a:noFill/>
          </a:ln>
          <a:effectLst>
            <a:outerShdw blurRad="609600" dist="1524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644664" y="1744868"/>
            <a:ext cx="3677719" cy="3677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536883" y="1623549"/>
            <a:ext cx="3910148" cy="3910148"/>
            <a:chOff x="-10311322" y="5422587"/>
            <a:chExt cx="4573050" cy="4573050"/>
          </a:xfrm>
        </p:grpSpPr>
        <p:sp>
          <p:nvSpPr>
            <p:cNvPr id="47" name="弧形 46"/>
            <p:cNvSpPr/>
            <p:nvPr/>
          </p:nvSpPr>
          <p:spPr>
            <a:xfrm rot="5400000">
              <a:off x="-10311322" y="5422587"/>
              <a:ext cx="4573050" cy="4573050"/>
            </a:xfrm>
            <a:prstGeom prst="arc">
              <a:avLst/>
            </a:prstGeom>
            <a:ln w="38100" cap="rnd" cmpd="tri">
              <a:gradFill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2000"/>
                    </a:schemeClr>
                  </a:gs>
                </a:gsLst>
                <a:lin ang="54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flipH="1">
              <a:off x="-10311322" y="5422587"/>
              <a:ext cx="4573050" cy="4573050"/>
            </a:xfrm>
            <a:prstGeom prst="arc">
              <a:avLst/>
            </a:prstGeom>
            <a:ln w="38100" cap="rnd" cmpd="tri">
              <a:gradFill>
                <a:gsLst>
                  <a:gs pos="0">
                    <a:schemeClr val="accent1">
                      <a:lumMod val="5000"/>
                      <a:lumOff val="95000"/>
                      <a:alpha val="57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6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447512" y="2995404"/>
            <a:ext cx="505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感谢一路有你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07691" y="3804536"/>
            <a:ext cx="530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1600" dirty="0">
                <a:solidFill>
                  <a:prstClr val="white"/>
                </a:solidFill>
                <a:latin typeface="Consolas" panose="020B0609020204030204" pitchFamily="49" charset="0"/>
              </a:rPr>
              <a:t>You may delay, but the time will not.</a:t>
            </a:r>
            <a:endParaRPr lang="zh-CN" altLang="en-US" sz="16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531508" y="183337"/>
            <a:ext cx="729181" cy="1158205"/>
          </a:xfrm>
          <a:prstGeom prst="line">
            <a:avLst/>
          </a:prstGeom>
          <a:ln w="57150" cmpd="thickThin">
            <a:solidFill>
              <a:schemeClr val="bg1"/>
            </a:solidFill>
            <a:prstDash val="lgDashDot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45972" y="2853406"/>
            <a:ext cx="3150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688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ME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4E1B"/>
      </a:accent1>
      <a:accent2>
        <a:srgbClr val="D9316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吖嘿">
      <a:majorFont>
        <a:latin typeface="Arial Black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247</Words>
  <Application>Microsoft Office PowerPoint</Application>
  <PresentationFormat>宽屏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 Unicode MS</vt:lpstr>
      <vt:lpstr>等线</vt:lpstr>
      <vt:lpstr>微软雅黑</vt:lpstr>
      <vt:lpstr>Agency FB</vt:lpstr>
      <vt:lpstr>Arial</vt:lpstr>
      <vt:lpstr>Arial Black</vt:lpstr>
      <vt:lpstr>Bahnschrift SemiBold Condensed</vt:lpstr>
      <vt:lpstr>Bahnschrift SemiLight SemiConde</vt:lpstr>
      <vt:lpstr>Calibri</vt:lpstr>
      <vt:lpstr>Comic Sans MS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时尚动感</dc:title>
  <dc:creator>第一PPT</dc:creator>
  <cp:keywords>www.1ppt.com</cp:keywords>
  <dc:description>www.1ppt.com</dc:description>
  <cp:lastModifiedBy> </cp:lastModifiedBy>
  <cp:revision>159</cp:revision>
  <dcterms:created xsi:type="dcterms:W3CDTF">2016-06-19T14:12:29Z</dcterms:created>
  <dcterms:modified xsi:type="dcterms:W3CDTF">2019-09-06T04:01:46Z</dcterms:modified>
</cp:coreProperties>
</file>