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20337-43A7-4397-A32B-2772A3991FD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8AD7-CE2D-4992-B839-DB28404E1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272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9848" y="1423910"/>
            <a:ext cx="9966960" cy="3035808"/>
          </a:xfrm>
        </p:spPr>
        <p:txBody>
          <a:bodyPr/>
          <a:lstStyle/>
          <a:p>
            <a:r>
              <a:rPr lang="en-US" altLang="zh-TW" dirty="0" smtClean="0"/>
              <a:t>My journal to 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547062"/>
            <a:ext cx="7891272" cy="1069848"/>
          </a:xfrm>
        </p:spPr>
        <p:txBody>
          <a:bodyPr/>
          <a:lstStyle/>
          <a:p>
            <a:r>
              <a:rPr lang="en-US" altLang="zh-TW" dirty="0" smtClean="0"/>
              <a:t>4110E224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9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3346" y="1872025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PYTHON (INTRODUCTON)</a:t>
            </a:r>
          </a:p>
          <a:p>
            <a:r>
              <a:rPr lang="en-US" altLang="zh-TW" sz="2800" dirty="0" smtClean="0"/>
              <a:t>PYTHON COMMENTS</a:t>
            </a:r>
          </a:p>
          <a:p>
            <a:r>
              <a:rPr lang="en-US" altLang="zh-TW" sz="2800" dirty="0" smtClean="0"/>
              <a:t>PYTHON VARIABLES</a:t>
            </a:r>
          </a:p>
          <a:p>
            <a:r>
              <a:rPr lang="en-US" altLang="zh-TW" sz="2800" dirty="0" smtClean="0"/>
              <a:t>PYTHON NUMBERS</a:t>
            </a:r>
          </a:p>
          <a:p>
            <a:r>
              <a:rPr lang="en-US" altLang="zh-TW" sz="2800" dirty="0" smtClean="0"/>
              <a:t>PYTHON SETS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886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7"/>
            <a:ext cx="5871279" cy="4312643"/>
          </a:xfrm>
        </p:spPr>
        <p:txBody>
          <a:bodyPr/>
          <a:lstStyle/>
          <a:p>
            <a:r>
              <a:rPr lang="en-US" altLang="zh-TW" sz="2800" dirty="0"/>
              <a:t>What is Python?</a:t>
            </a:r>
          </a:p>
          <a:p>
            <a:pPr marL="0" indent="0">
              <a:buNone/>
            </a:pPr>
            <a:r>
              <a:rPr lang="en-US" altLang="zh-TW" dirty="0"/>
              <a:t>Python is a </a:t>
            </a:r>
            <a:r>
              <a:rPr lang="en-US" altLang="zh-TW" dirty="0">
                <a:solidFill>
                  <a:srgbClr val="FF0000"/>
                </a:solidFill>
              </a:rPr>
              <a:t>popular programming language</a:t>
            </a:r>
            <a:r>
              <a:rPr lang="en-US" altLang="zh-TW" dirty="0"/>
              <a:t>. It was created by Guido van Rossum, and released in 1991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It </a:t>
            </a:r>
            <a:r>
              <a:rPr lang="en-US" altLang="zh-TW" dirty="0"/>
              <a:t>is used for:</a:t>
            </a:r>
          </a:p>
          <a:p>
            <a:r>
              <a:rPr lang="en-US" altLang="zh-TW" dirty="0" smtClean="0"/>
              <a:t>web development (server-side), </a:t>
            </a:r>
          </a:p>
          <a:p>
            <a:r>
              <a:rPr lang="en-US" altLang="zh-TW" dirty="0" smtClean="0"/>
              <a:t>software </a:t>
            </a:r>
            <a:r>
              <a:rPr lang="en-US" altLang="zh-TW" dirty="0"/>
              <a:t>development,</a:t>
            </a:r>
          </a:p>
          <a:p>
            <a:r>
              <a:rPr lang="en-US" altLang="zh-TW" dirty="0"/>
              <a:t>mathematics,</a:t>
            </a:r>
          </a:p>
          <a:p>
            <a:r>
              <a:rPr lang="en-US" altLang="zh-TW" dirty="0"/>
              <a:t>system </a:t>
            </a:r>
            <a:r>
              <a:rPr lang="en-US" altLang="zh-TW" dirty="0" smtClean="0"/>
              <a:t>scripting.</a:t>
            </a:r>
          </a:p>
          <a:p>
            <a:pPr marL="0" indent="0">
              <a:buNone/>
            </a:pPr>
            <a:endParaRPr lang="en-US" altLang="zh-TW" sz="1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800601" y="3166532"/>
            <a:ext cx="5074920" cy="2278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PYTHON : PYTHON INTRODUCTION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220393" y="2742582"/>
            <a:ext cx="4430962" cy="3798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68066" y="3436525"/>
            <a:ext cx="4303498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EXAMPLE:</a:t>
            </a:r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FFCC99"/>
                </a:solidFill>
              </a:rPr>
              <a:t># </a:t>
            </a:r>
            <a:r>
              <a:rPr lang="zh-TW" altLang="en-US" dirty="0">
                <a:solidFill>
                  <a:srgbClr val="FFCC99"/>
                </a:solidFill>
              </a:rPr>
              <a:t>This program prints Hello, </a:t>
            </a:r>
            <a:r>
              <a:rPr lang="en-US" altLang="zh-TW" dirty="0" smtClean="0">
                <a:solidFill>
                  <a:srgbClr val="FFCC99"/>
                </a:solidFill>
              </a:rPr>
              <a:t>everyone</a:t>
            </a:r>
            <a:r>
              <a:rPr lang="zh-TW" altLang="en-US" dirty="0" smtClean="0">
                <a:solidFill>
                  <a:srgbClr val="FFCC99"/>
                </a:solidFill>
              </a:rPr>
              <a:t>!</a:t>
            </a:r>
            <a:endParaRPr lang="zh-TW" altLang="en-US" dirty="0">
              <a:solidFill>
                <a:srgbClr val="FFCC99"/>
              </a:solidFill>
            </a:endParaRPr>
          </a:p>
          <a:p>
            <a:endParaRPr lang="zh-TW" altLang="en-US" dirty="0"/>
          </a:p>
          <a:p>
            <a:r>
              <a:rPr lang="zh-TW" altLang="en-US" dirty="0">
                <a:solidFill>
                  <a:srgbClr val="7030A0"/>
                </a:solidFill>
              </a:rPr>
              <a:t>print</a:t>
            </a:r>
            <a:r>
              <a:rPr lang="zh-TW" altLang="en-US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92D050"/>
                </a:solidFill>
              </a:rPr>
              <a:t>'Hello, </a:t>
            </a:r>
            <a:r>
              <a:rPr lang="en-US" altLang="zh-TW" dirty="0" smtClean="0">
                <a:solidFill>
                  <a:srgbClr val="92D050"/>
                </a:solidFill>
              </a:rPr>
              <a:t>everyone</a:t>
            </a:r>
            <a:r>
              <a:rPr lang="zh-TW" altLang="en-US" dirty="0" smtClean="0">
                <a:solidFill>
                  <a:srgbClr val="92D050"/>
                </a:solidFill>
              </a:rPr>
              <a:t>!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2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205" y="392360"/>
            <a:ext cx="5904530" cy="6041691"/>
          </a:xfrm>
        </p:spPr>
        <p:txBody>
          <a:bodyPr/>
          <a:lstStyle/>
          <a:p>
            <a:r>
              <a:rPr lang="en-US" altLang="zh-TW" b="1" dirty="0"/>
              <a:t>What can Python do</a:t>
            </a:r>
            <a:r>
              <a:rPr lang="en-US" altLang="zh-TW" b="1" dirty="0" smtClean="0"/>
              <a:t>?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Python can be used on a server to create web applications.</a:t>
            </a:r>
          </a:p>
          <a:p>
            <a:r>
              <a:rPr lang="en-US" altLang="zh-TW" dirty="0"/>
              <a:t>Python can be used alongside software to create workflows.</a:t>
            </a:r>
          </a:p>
          <a:p>
            <a:r>
              <a:rPr lang="en-US" altLang="zh-TW" dirty="0"/>
              <a:t>Python can connect to database systems. It can also read and modify files.</a:t>
            </a:r>
          </a:p>
          <a:p>
            <a:r>
              <a:rPr lang="en-US" altLang="zh-TW" dirty="0"/>
              <a:t>Python can be used to handle big data and perform complex mathematics.</a:t>
            </a:r>
          </a:p>
          <a:p>
            <a:r>
              <a:rPr lang="en-US" altLang="zh-TW" dirty="0"/>
              <a:t>Python can be used for rapid prototyping, or for production-ready software development.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7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COMMENTS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61804"/>
            <a:ext cx="4433177" cy="38654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/>
              <a:t>Comments in Python are identified with a hash symbol, #, and extend to the end of the line. </a:t>
            </a:r>
            <a:endParaRPr lang="en-US" altLang="zh-TW" sz="1600" dirty="0" smtClean="0"/>
          </a:p>
          <a:p>
            <a:r>
              <a:rPr lang="en-US" altLang="zh-TW" dirty="0" smtClean="0"/>
              <a:t>Comments </a:t>
            </a:r>
            <a:r>
              <a:rPr lang="en-US" altLang="zh-TW" dirty="0"/>
              <a:t>can be used to explain Python code.</a:t>
            </a:r>
          </a:p>
          <a:p>
            <a:r>
              <a:rPr lang="en-US" altLang="zh-TW" dirty="0"/>
              <a:t>Comments can be used to make the code more readable.</a:t>
            </a:r>
          </a:p>
          <a:p>
            <a:r>
              <a:rPr lang="en-US" altLang="zh-TW" dirty="0"/>
              <a:t>Comments can be used to prevent execution when testing code</a:t>
            </a: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08095" y="2206273"/>
            <a:ext cx="4112582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EXAMPLE: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92D050"/>
                </a:solidFill>
              </a:rPr>
              <a:t>#This is a comment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olidFill>
                  <a:srgbClr val="3399FF"/>
                </a:solidFill>
              </a:rPr>
              <a:t>print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"Hello, Everyone!“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874626" y="1679171"/>
            <a:ext cx="798021" cy="141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89766" y="1289304"/>
            <a:ext cx="1404851" cy="37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Hash symbol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315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5073257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Variables</a:t>
            </a:r>
          </a:p>
          <a:p>
            <a:r>
              <a:rPr lang="en-US" altLang="zh-TW" dirty="0"/>
              <a:t>Variables are containers for </a:t>
            </a:r>
            <a:r>
              <a:rPr lang="en-US" altLang="zh-TW" dirty="0">
                <a:solidFill>
                  <a:srgbClr val="C00000"/>
                </a:solidFill>
              </a:rPr>
              <a:t>storing data values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TW" dirty="0"/>
              <a:t>Creating Variables</a:t>
            </a:r>
          </a:p>
          <a:p>
            <a:r>
              <a:rPr lang="en-US" altLang="zh-TW" dirty="0"/>
              <a:t>Python has </a:t>
            </a:r>
            <a:r>
              <a:rPr lang="en-US" altLang="zh-TW" dirty="0">
                <a:solidFill>
                  <a:srgbClr val="C00000"/>
                </a:solidFill>
              </a:rPr>
              <a:t>no command for declaring a variable.</a:t>
            </a:r>
          </a:p>
          <a:p>
            <a:r>
              <a:rPr lang="en-US" altLang="zh-TW" dirty="0"/>
              <a:t>A variable is created the moment you first assign a value to it.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32072" y="2474205"/>
            <a:ext cx="3998421" cy="2031325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endParaRPr lang="en-US" altLang="zh-TW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Cheska</a:t>
            </a:r>
            <a:r>
              <a:rPr lang="en-US" altLang="zh-TW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(y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7464828" y="1925381"/>
            <a:ext cx="856211" cy="131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038406" y="1436009"/>
            <a:ext cx="1396538" cy="299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3575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numbers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here are three numeric types in Python</a:t>
            </a:r>
          </a:p>
          <a:p>
            <a:r>
              <a:rPr lang="en-US" altLang="zh-TW" dirty="0" err="1" smtClean="0"/>
              <a:t>int</a:t>
            </a:r>
            <a:endParaRPr lang="en-US" altLang="zh-TW" dirty="0" smtClean="0"/>
          </a:p>
          <a:p>
            <a:r>
              <a:rPr lang="en-US" altLang="zh-TW" dirty="0"/>
              <a:t>f</a:t>
            </a:r>
            <a:r>
              <a:rPr lang="en-US" altLang="zh-TW" dirty="0" smtClean="0"/>
              <a:t>loat</a:t>
            </a:r>
          </a:p>
          <a:p>
            <a:r>
              <a:rPr lang="en-US" altLang="zh-TW" dirty="0" smtClean="0"/>
              <a:t>complex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7679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60</TotalTime>
  <Words>214</Words>
  <Application>Microsoft Office PowerPoint</Application>
  <PresentationFormat>寬螢幕</PresentationFormat>
  <Paragraphs>54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Consolas</vt:lpstr>
      <vt:lpstr>Rockwell</vt:lpstr>
      <vt:lpstr>Rockwell Condensed</vt:lpstr>
      <vt:lpstr>Segoe UI</vt:lpstr>
      <vt:lpstr>Wingdings</vt:lpstr>
      <vt:lpstr>木刻字型</vt:lpstr>
      <vt:lpstr>My journal to python</vt:lpstr>
      <vt:lpstr>Agenda:</vt:lpstr>
      <vt:lpstr>PowerPoint 簡報</vt:lpstr>
      <vt:lpstr>PowerPoint 簡報</vt:lpstr>
      <vt:lpstr>PYTHON COMMENTS</vt:lpstr>
      <vt:lpstr>Python variables</vt:lpstr>
      <vt:lpstr>Python numbers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</dc:title>
  <dc:creator>owner</dc:creator>
  <cp:lastModifiedBy>owner</cp:lastModifiedBy>
  <cp:revision>7</cp:revision>
  <dcterms:created xsi:type="dcterms:W3CDTF">2022-11-23T00:44:19Z</dcterms:created>
  <dcterms:modified xsi:type="dcterms:W3CDTF">2022-11-23T01:44:39Z</dcterms:modified>
</cp:coreProperties>
</file>