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0FD8A-4367-D4FF-C14E-EAB12D048D44}" v="181" dt="2024-04-07T16:48:08.411"/>
    <p1510:client id="{4F7928F3-0A31-2FD5-987F-A404F3921732}" v="24" dt="2024-04-07T16:07:3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D6406-59D4-45AC-8FBD-EF7BC8A3A4E8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9E3935-0C91-4FC0-AD34-11173DC6F7FC}">
      <dgm:prSet/>
      <dgm:spPr/>
      <dgm:t>
        <a:bodyPr/>
        <a:lstStyle/>
        <a:p>
          <a:r>
            <a:rPr lang="hu-HU"/>
            <a:t>Bootstrap</a:t>
          </a:r>
          <a:endParaRPr lang="en-US"/>
        </a:p>
      </dgm:t>
    </dgm:pt>
    <dgm:pt modelId="{40516417-8810-48B7-A42F-AFD1F14A965A}" type="parTrans" cxnId="{4AD2735A-A8C5-41E2-89DB-F052DC123E16}">
      <dgm:prSet/>
      <dgm:spPr/>
      <dgm:t>
        <a:bodyPr/>
        <a:lstStyle/>
        <a:p>
          <a:endParaRPr lang="en-US"/>
        </a:p>
      </dgm:t>
    </dgm:pt>
    <dgm:pt modelId="{09D42B37-4674-4A96-A2FA-6E9D30D9243D}" type="sibTrans" cxnId="{4AD2735A-A8C5-41E2-89DB-F052DC123E16}">
      <dgm:prSet/>
      <dgm:spPr/>
      <dgm:t>
        <a:bodyPr/>
        <a:lstStyle/>
        <a:p>
          <a:endParaRPr lang="en-US"/>
        </a:p>
      </dgm:t>
    </dgm:pt>
    <dgm:pt modelId="{BEB09996-825F-4073-9305-5BB23A60F46C}">
      <dgm:prSet/>
      <dgm:spPr/>
      <dgm:t>
        <a:bodyPr/>
        <a:lstStyle/>
        <a:p>
          <a:r>
            <a:rPr lang="hu-HU"/>
            <a:t>CSS</a:t>
          </a:r>
          <a:endParaRPr lang="en-US"/>
        </a:p>
      </dgm:t>
    </dgm:pt>
    <dgm:pt modelId="{E7451844-4501-449B-8164-59830E71585A}" type="parTrans" cxnId="{E7735465-8B83-44B8-AD68-78BBFD2BFD3C}">
      <dgm:prSet/>
      <dgm:spPr/>
      <dgm:t>
        <a:bodyPr/>
        <a:lstStyle/>
        <a:p>
          <a:endParaRPr lang="en-US"/>
        </a:p>
      </dgm:t>
    </dgm:pt>
    <dgm:pt modelId="{92F67EE3-7A49-46AE-A735-E3BF2A98774A}" type="sibTrans" cxnId="{E7735465-8B83-44B8-AD68-78BBFD2BFD3C}">
      <dgm:prSet/>
      <dgm:spPr/>
      <dgm:t>
        <a:bodyPr/>
        <a:lstStyle/>
        <a:p>
          <a:endParaRPr lang="en-US"/>
        </a:p>
      </dgm:t>
    </dgm:pt>
    <dgm:pt modelId="{CCCE1CBF-5B88-4A7B-B1C4-E8C4D01F28C3}">
      <dgm:prSet/>
      <dgm:spPr/>
      <dgm:t>
        <a:bodyPr/>
        <a:lstStyle/>
        <a:p>
          <a:r>
            <a:rPr lang="hu-HU"/>
            <a:t>HTML</a:t>
          </a:r>
          <a:endParaRPr lang="en-US"/>
        </a:p>
      </dgm:t>
    </dgm:pt>
    <dgm:pt modelId="{A2FDE32B-E062-443E-9ACA-FE7082FCF42C}" type="parTrans" cxnId="{B8FDC8CA-239A-4E41-94DE-D1339EDBAA41}">
      <dgm:prSet/>
      <dgm:spPr/>
      <dgm:t>
        <a:bodyPr/>
        <a:lstStyle/>
        <a:p>
          <a:endParaRPr lang="en-US"/>
        </a:p>
      </dgm:t>
    </dgm:pt>
    <dgm:pt modelId="{938C6B4A-E737-4D2F-A249-E8E739735B66}" type="sibTrans" cxnId="{B8FDC8CA-239A-4E41-94DE-D1339EDBAA41}">
      <dgm:prSet/>
      <dgm:spPr/>
      <dgm:t>
        <a:bodyPr/>
        <a:lstStyle/>
        <a:p>
          <a:endParaRPr lang="en-US"/>
        </a:p>
      </dgm:t>
    </dgm:pt>
    <dgm:pt modelId="{5F47A9BD-9A83-4431-8990-FF763DFA6449}" type="pres">
      <dgm:prSet presAssocID="{3C4D6406-59D4-45AC-8FBD-EF7BC8A3A4E8}" presName="linear" presStyleCnt="0">
        <dgm:presLayoutVars>
          <dgm:dir/>
          <dgm:animLvl val="lvl"/>
          <dgm:resizeHandles val="exact"/>
        </dgm:presLayoutVars>
      </dgm:prSet>
      <dgm:spPr/>
    </dgm:pt>
    <dgm:pt modelId="{BF31B6CA-4E85-4151-9AA5-7334727A89F5}" type="pres">
      <dgm:prSet presAssocID="{939E3935-0C91-4FC0-AD34-11173DC6F7FC}" presName="parentLin" presStyleCnt="0"/>
      <dgm:spPr/>
    </dgm:pt>
    <dgm:pt modelId="{D529A3EC-22AB-442A-B7CB-CA4506B5A6D7}" type="pres">
      <dgm:prSet presAssocID="{939E3935-0C91-4FC0-AD34-11173DC6F7FC}" presName="parentLeftMargin" presStyleLbl="node1" presStyleIdx="0" presStyleCnt="3"/>
      <dgm:spPr/>
    </dgm:pt>
    <dgm:pt modelId="{BCCF827D-8C5F-478D-AAE1-C1F9DEA45A74}" type="pres">
      <dgm:prSet presAssocID="{939E3935-0C91-4FC0-AD34-11173DC6F7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179895-9FB0-4AD5-A82E-695B57D50CBD}" type="pres">
      <dgm:prSet presAssocID="{939E3935-0C91-4FC0-AD34-11173DC6F7FC}" presName="negativeSpace" presStyleCnt="0"/>
      <dgm:spPr/>
    </dgm:pt>
    <dgm:pt modelId="{1EDA5601-83C1-41AA-9A89-C617C1BA7156}" type="pres">
      <dgm:prSet presAssocID="{939E3935-0C91-4FC0-AD34-11173DC6F7FC}" presName="childText" presStyleLbl="conFgAcc1" presStyleIdx="0" presStyleCnt="3">
        <dgm:presLayoutVars>
          <dgm:bulletEnabled val="1"/>
        </dgm:presLayoutVars>
      </dgm:prSet>
      <dgm:spPr/>
    </dgm:pt>
    <dgm:pt modelId="{C1F1FC61-654A-475D-9099-B70265AEB6DF}" type="pres">
      <dgm:prSet presAssocID="{09D42B37-4674-4A96-A2FA-6E9D30D9243D}" presName="spaceBetweenRectangles" presStyleCnt="0"/>
      <dgm:spPr/>
    </dgm:pt>
    <dgm:pt modelId="{5F370F19-1D2D-46A4-8280-CB4A149DE8ED}" type="pres">
      <dgm:prSet presAssocID="{BEB09996-825F-4073-9305-5BB23A60F46C}" presName="parentLin" presStyleCnt="0"/>
      <dgm:spPr/>
    </dgm:pt>
    <dgm:pt modelId="{BB5F6B75-D7BF-4EB2-8063-81E9AE3E586A}" type="pres">
      <dgm:prSet presAssocID="{BEB09996-825F-4073-9305-5BB23A60F46C}" presName="parentLeftMargin" presStyleLbl="node1" presStyleIdx="0" presStyleCnt="3"/>
      <dgm:spPr/>
    </dgm:pt>
    <dgm:pt modelId="{E6F75EF6-9380-4922-9D05-F1E1467E413F}" type="pres">
      <dgm:prSet presAssocID="{BEB09996-825F-4073-9305-5BB23A60F4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843CF7-4FFD-4C08-989C-F79D77852906}" type="pres">
      <dgm:prSet presAssocID="{BEB09996-825F-4073-9305-5BB23A60F46C}" presName="negativeSpace" presStyleCnt="0"/>
      <dgm:spPr/>
    </dgm:pt>
    <dgm:pt modelId="{411238A2-1534-4841-B156-CEAA211E9EDC}" type="pres">
      <dgm:prSet presAssocID="{BEB09996-825F-4073-9305-5BB23A60F46C}" presName="childText" presStyleLbl="conFgAcc1" presStyleIdx="1" presStyleCnt="3">
        <dgm:presLayoutVars>
          <dgm:bulletEnabled val="1"/>
        </dgm:presLayoutVars>
      </dgm:prSet>
      <dgm:spPr/>
    </dgm:pt>
    <dgm:pt modelId="{B6790229-36DC-4484-B891-0674E14F9BA0}" type="pres">
      <dgm:prSet presAssocID="{92F67EE3-7A49-46AE-A735-E3BF2A98774A}" presName="spaceBetweenRectangles" presStyleCnt="0"/>
      <dgm:spPr/>
    </dgm:pt>
    <dgm:pt modelId="{BD5EE87A-359A-4581-9689-4252DC6650F5}" type="pres">
      <dgm:prSet presAssocID="{CCCE1CBF-5B88-4A7B-B1C4-E8C4D01F28C3}" presName="parentLin" presStyleCnt="0"/>
      <dgm:spPr/>
    </dgm:pt>
    <dgm:pt modelId="{938BCFEA-0B09-4F85-BAA7-77A932765A31}" type="pres">
      <dgm:prSet presAssocID="{CCCE1CBF-5B88-4A7B-B1C4-E8C4D01F28C3}" presName="parentLeftMargin" presStyleLbl="node1" presStyleIdx="1" presStyleCnt="3"/>
      <dgm:spPr/>
    </dgm:pt>
    <dgm:pt modelId="{96CF5159-9E65-404C-9690-12206A09F210}" type="pres">
      <dgm:prSet presAssocID="{CCCE1CBF-5B88-4A7B-B1C4-E8C4D01F28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D19A4C6-F13F-4EF7-898B-60776BAC2548}" type="pres">
      <dgm:prSet presAssocID="{CCCE1CBF-5B88-4A7B-B1C4-E8C4D01F28C3}" presName="negativeSpace" presStyleCnt="0"/>
      <dgm:spPr/>
    </dgm:pt>
    <dgm:pt modelId="{17CEEE93-866E-4396-86DD-F46A1959CF82}" type="pres">
      <dgm:prSet presAssocID="{CCCE1CBF-5B88-4A7B-B1C4-E8C4D01F28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928131-DBC6-4643-918C-3F63C821E680}" type="presOf" srcId="{3C4D6406-59D4-45AC-8FBD-EF7BC8A3A4E8}" destId="{5F47A9BD-9A83-4431-8990-FF763DFA6449}" srcOrd="0" destOrd="0" presId="urn:microsoft.com/office/officeart/2005/8/layout/list1"/>
    <dgm:cxn modelId="{E7735465-8B83-44B8-AD68-78BBFD2BFD3C}" srcId="{3C4D6406-59D4-45AC-8FBD-EF7BC8A3A4E8}" destId="{BEB09996-825F-4073-9305-5BB23A60F46C}" srcOrd="1" destOrd="0" parTransId="{E7451844-4501-449B-8164-59830E71585A}" sibTransId="{92F67EE3-7A49-46AE-A735-E3BF2A98774A}"/>
    <dgm:cxn modelId="{5C486146-32C1-4460-B7B5-0D4846A9EB37}" type="presOf" srcId="{939E3935-0C91-4FC0-AD34-11173DC6F7FC}" destId="{BCCF827D-8C5F-478D-AAE1-C1F9DEA45A74}" srcOrd="1" destOrd="0" presId="urn:microsoft.com/office/officeart/2005/8/layout/list1"/>
    <dgm:cxn modelId="{4153B747-E9FA-4F90-AEEC-980DF2F2D126}" type="presOf" srcId="{CCCE1CBF-5B88-4A7B-B1C4-E8C4D01F28C3}" destId="{938BCFEA-0B09-4F85-BAA7-77A932765A31}" srcOrd="0" destOrd="0" presId="urn:microsoft.com/office/officeart/2005/8/layout/list1"/>
    <dgm:cxn modelId="{162B0C4F-D4DF-4000-9676-08B61BE86880}" type="presOf" srcId="{939E3935-0C91-4FC0-AD34-11173DC6F7FC}" destId="{D529A3EC-22AB-442A-B7CB-CA4506B5A6D7}" srcOrd="0" destOrd="0" presId="urn:microsoft.com/office/officeart/2005/8/layout/list1"/>
    <dgm:cxn modelId="{4AD2735A-A8C5-41E2-89DB-F052DC123E16}" srcId="{3C4D6406-59D4-45AC-8FBD-EF7BC8A3A4E8}" destId="{939E3935-0C91-4FC0-AD34-11173DC6F7FC}" srcOrd="0" destOrd="0" parTransId="{40516417-8810-48B7-A42F-AFD1F14A965A}" sibTransId="{09D42B37-4674-4A96-A2FA-6E9D30D9243D}"/>
    <dgm:cxn modelId="{2354A886-AE85-429D-A747-AB3B9D197F69}" type="presOf" srcId="{BEB09996-825F-4073-9305-5BB23A60F46C}" destId="{BB5F6B75-D7BF-4EB2-8063-81E9AE3E586A}" srcOrd="0" destOrd="0" presId="urn:microsoft.com/office/officeart/2005/8/layout/list1"/>
    <dgm:cxn modelId="{5D8518B1-7311-4366-AFC8-10618F4CA740}" type="presOf" srcId="{BEB09996-825F-4073-9305-5BB23A60F46C}" destId="{E6F75EF6-9380-4922-9D05-F1E1467E413F}" srcOrd="1" destOrd="0" presId="urn:microsoft.com/office/officeart/2005/8/layout/list1"/>
    <dgm:cxn modelId="{27D6A8BA-69A3-42EE-9E9F-B9B050F702C8}" type="presOf" srcId="{CCCE1CBF-5B88-4A7B-B1C4-E8C4D01F28C3}" destId="{96CF5159-9E65-404C-9690-12206A09F210}" srcOrd="1" destOrd="0" presId="urn:microsoft.com/office/officeart/2005/8/layout/list1"/>
    <dgm:cxn modelId="{B8FDC8CA-239A-4E41-94DE-D1339EDBAA41}" srcId="{3C4D6406-59D4-45AC-8FBD-EF7BC8A3A4E8}" destId="{CCCE1CBF-5B88-4A7B-B1C4-E8C4D01F28C3}" srcOrd="2" destOrd="0" parTransId="{A2FDE32B-E062-443E-9ACA-FE7082FCF42C}" sibTransId="{938C6B4A-E737-4D2F-A249-E8E739735B66}"/>
    <dgm:cxn modelId="{6602F563-01E1-4861-A3CE-7C7AB8E8CE40}" type="presParOf" srcId="{5F47A9BD-9A83-4431-8990-FF763DFA6449}" destId="{BF31B6CA-4E85-4151-9AA5-7334727A89F5}" srcOrd="0" destOrd="0" presId="urn:microsoft.com/office/officeart/2005/8/layout/list1"/>
    <dgm:cxn modelId="{DCCF3468-4491-414D-96B4-0B36187B9C12}" type="presParOf" srcId="{BF31B6CA-4E85-4151-9AA5-7334727A89F5}" destId="{D529A3EC-22AB-442A-B7CB-CA4506B5A6D7}" srcOrd="0" destOrd="0" presId="urn:microsoft.com/office/officeart/2005/8/layout/list1"/>
    <dgm:cxn modelId="{C09C210F-4CB9-4CE9-934C-4D151322E25A}" type="presParOf" srcId="{BF31B6CA-4E85-4151-9AA5-7334727A89F5}" destId="{BCCF827D-8C5F-478D-AAE1-C1F9DEA45A74}" srcOrd="1" destOrd="0" presId="urn:microsoft.com/office/officeart/2005/8/layout/list1"/>
    <dgm:cxn modelId="{FE769B7A-88BA-48B1-B594-F43BE1695999}" type="presParOf" srcId="{5F47A9BD-9A83-4431-8990-FF763DFA6449}" destId="{66179895-9FB0-4AD5-A82E-695B57D50CBD}" srcOrd="1" destOrd="0" presId="urn:microsoft.com/office/officeart/2005/8/layout/list1"/>
    <dgm:cxn modelId="{ECEC8ADB-B31F-4737-BE95-D6FC9A24C288}" type="presParOf" srcId="{5F47A9BD-9A83-4431-8990-FF763DFA6449}" destId="{1EDA5601-83C1-41AA-9A89-C617C1BA7156}" srcOrd="2" destOrd="0" presId="urn:microsoft.com/office/officeart/2005/8/layout/list1"/>
    <dgm:cxn modelId="{8C6D6459-20DD-48F2-8717-0E0B34669C04}" type="presParOf" srcId="{5F47A9BD-9A83-4431-8990-FF763DFA6449}" destId="{C1F1FC61-654A-475D-9099-B70265AEB6DF}" srcOrd="3" destOrd="0" presId="urn:microsoft.com/office/officeart/2005/8/layout/list1"/>
    <dgm:cxn modelId="{23FCA7B3-34B7-4B74-979E-5E5BBA4BE46F}" type="presParOf" srcId="{5F47A9BD-9A83-4431-8990-FF763DFA6449}" destId="{5F370F19-1D2D-46A4-8280-CB4A149DE8ED}" srcOrd="4" destOrd="0" presId="urn:microsoft.com/office/officeart/2005/8/layout/list1"/>
    <dgm:cxn modelId="{65ED16EC-8D95-4706-BD83-5B66DC8F4A77}" type="presParOf" srcId="{5F370F19-1D2D-46A4-8280-CB4A149DE8ED}" destId="{BB5F6B75-D7BF-4EB2-8063-81E9AE3E586A}" srcOrd="0" destOrd="0" presId="urn:microsoft.com/office/officeart/2005/8/layout/list1"/>
    <dgm:cxn modelId="{7DBBA8BF-8484-4ECE-9389-CBA8511EA824}" type="presParOf" srcId="{5F370F19-1D2D-46A4-8280-CB4A149DE8ED}" destId="{E6F75EF6-9380-4922-9D05-F1E1467E413F}" srcOrd="1" destOrd="0" presId="urn:microsoft.com/office/officeart/2005/8/layout/list1"/>
    <dgm:cxn modelId="{F7C7FBE4-A94F-4E1C-B75E-5ADEAEE7EB42}" type="presParOf" srcId="{5F47A9BD-9A83-4431-8990-FF763DFA6449}" destId="{51843CF7-4FFD-4C08-989C-F79D77852906}" srcOrd="5" destOrd="0" presId="urn:microsoft.com/office/officeart/2005/8/layout/list1"/>
    <dgm:cxn modelId="{CF601676-5E3F-40D5-8ED3-32BC3D09E3CE}" type="presParOf" srcId="{5F47A9BD-9A83-4431-8990-FF763DFA6449}" destId="{411238A2-1534-4841-B156-CEAA211E9EDC}" srcOrd="6" destOrd="0" presId="urn:microsoft.com/office/officeart/2005/8/layout/list1"/>
    <dgm:cxn modelId="{A71EA3CE-37BA-400A-B55E-086E1F9E9897}" type="presParOf" srcId="{5F47A9BD-9A83-4431-8990-FF763DFA6449}" destId="{B6790229-36DC-4484-B891-0674E14F9BA0}" srcOrd="7" destOrd="0" presId="urn:microsoft.com/office/officeart/2005/8/layout/list1"/>
    <dgm:cxn modelId="{8BAEE0D0-F482-48DF-85A6-EDA5F4333751}" type="presParOf" srcId="{5F47A9BD-9A83-4431-8990-FF763DFA6449}" destId="{BD5EE87A-359A-4581-9689-4252DC6650F5}" srcOrd="8" destOrd="0" presId="urn:microsoft.com/office/officeart/2005/8/layout/list1"/>
    <dgm:cxn modelId="{613A7E64-6553-48FB-8E5F-5257A0C7191B}" type="presParOf" srcId="{BD5EE87A-359A-4581-9689-4252DC6650F5}" destId="{938BCFEA-0B09-4F85-BAA7-77A932765A31}" srcOrd="0" destOrd="0" presId="urn:microsoft.com/office/officeart/2005/8/layout/list1"/>
    <dgm:cxn modelId="{9E2AA539-E11F-4079-B6B4-DA4DA5E126AE}" type="presParOf" srcId="{BD5EE87A-359A-4581-9689-4252DC6650F5}" destId="{96CF5159-9E65-404C-9690-12206A09F210}" srcOrd="1" destOrd="0" presId="urn:microsoft.com/office/officeart/2005/8/layout/list1"/>
    <dgm:cxn modelId="{1F14A03E-B727-4248-BC8D-EE2D6FBCD971}" type="presParOf" srcId="{5F47A9BD-9A83-4431-8990-FF763DFA6449}" destId="{DD19A4C6-F13F-4EF7-898B-60776BAC2548}" srcOrd="9" destOrd="0" presId="urn:microsoft.com/office/officeart/2005/8/layout/list1"/>
    <dgm:cxn modelId="{5DF408AF-5A1E-4E2E-9DE5-BE300E07E3A2}" type="presParOf" srcId="{5F47A9BD-9A83-4431-8990-FF763DFA6449}" destId="{17CEEE93-866E-4396-86DD-F46A1959CF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49F17-EEEE-4058-B3C7-F8E4A6269731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CE7DE4-EA4D-4A34-85B8-CC8B188CEB5B}">
      <dgm:prSet/>
      <dgm:spPr/>
      <dgm:t>
        <a:bodyPr/>
        <a:lstStyle/>
        <a:p>
          <a:r>
            <a:rPr lang="hu-HU"/>
            <a:t>Kábelrendező szekrény</a:t>
          </a:r>
          <a:endParaRPr lang="en-US"/>
        </a:p>
      </dgm:t>
    </dgm:pt>
    <dgm:pt modelId="{EE5A80E5-A464-4AA4-8AD6-00D70B16E166}" type="parTrans" cxnId="{EA3C836B-C72C-4681-A8E7-9366858C8BE5}">
      <dgm:prSet/>
      <dgm:spPr/>
      <dgm:t>
        <a:bodyPr/>
        <a:lstStyle/>
        <a:p>
          <a:endParaRPr lang="en-US"/>
        </a:p>
      </dgm:t>
    </dgm:pt>
    <dgm:pt modelId="{4D2046D2-9CC0-4D79-9B3D-38EF6DFFD38C}" type="sibTrans" cxnId="{EA3C836B-C72C-4681-A8E7-9366858C8BE5}">
      <dgm:prSet/>
      <dgm:spPr/>
      <dgm:t>
        <a:bodyPr/>
        <a:lstStyle/>
        <a:p>
          <a:endParaRPr lang="en-US"/>
        </a:p>
      </dgm:t>
    </dgm:pt>
    <dgm:pt modelId="{546BF1A5-6F82-4AF6-980F-08E2490AB702}">
      <dgm:prSet/>
      <dgm:spPr/>
      <dgm:t>
        <a:bodyPr/>
        <a:lstStyle/>
        <a:p>
          <a:r>
            <a:rPr lang="hu-HU"/>
            <a:t>Kapcsoló</a:t>
          </a:r>
          <a:endParaRPr lang="en-US"/>
        </a:p>
      </dgm:t>
    </dgm:pt>
    <dgm:pt modelId="{633FE4F4-AC08-41AC-9203-CD87E10CA266}" type="parTrans" cxnId="{B0069E58-6DD2-448D-A2F6-178BE0FD6285}">
      <dgm:prSet/>
      <dgm:spPr/>
      <dgm:t>
        <a:bodyPr/>
        <a:lstStyle/>
        <a:p>
          <a:endParaRPr lang="en-US"/>
        </a:p>
      </dgm:t>
    </dgm:pt>
    <dgm:pt modelId="{5DA0B725-A8A2-4BDC-8D2E-F625BABE0EEF}" type="sibTrans" cxnId="{B0069E58-6DD2-448D-A2F6-178BE0FD6285}">
      <dgm:prSet/>
      <dgm:spPr/>
      <dgm:t>
        <a:bodyPr/>
        <a:lstStyle/>
        <a:p>
          <a:endParaRPr lang="en-US"/>
        </a:p>
      </dgm:t>
    </dgm:pt>
    <dgm:pt modelId="{2D78AAC3-6F0E-459B-AD00-504C670437A6}">
      <dgm:prSet/>
      <dgm:spPr/>
      <dgm:t>
        <a:bodyPr/>
        <a:lstStyle/>
        <a:p>
          <a:r>
            <a:rPr lang="hu-HU"/>
            <a:t>Forgalomirányító(Router)</a:t>
          </a:r>
          <a:endParaRPr lang="en-US"/>
        </a:p>
      </dgm:t>
    </dgm:pt>
    <dgm:pt modelId="{80F8C8C4-EB9F-4E18-8BA0-832F5CEA4760}" type="parTrans" cxnId="{877A43E2-5860-41F1-ADA6-F81B2DC3AF57}">
      <dgm:prSet/>
      <dgm:spPr/>
      <dgm:t>
        <a:bodyPr/>
        <a:lstStyle/>
        <a:p>
          <a:endParaRPr lang="en-US"/>
        </a:p>
      </dgm:t>
    </dgm:pt>
    <dgm:pt modelId="{7A4DF548-6619-4021-B496-65E571E3D110}" type="sibTrans" cxnId="{877A43E2-5860-41F1-ADA6-F81B2DC3AF57}">
      <dgm:prSet/>
      <dgm:spPr/>
      <dgm:t>
        <a:bodyPr/>
        <a:lstStyle/>
        <a:p>
          <a:endParaRPr lang="en-US"/>
        </a:p>
      </dgm:t>
    </dgm:pt>
    <dgm:pt modelId="{821FD2D1-0C1A-4C63-90FB-D16DE140A327}" type="pres">
      <dgm:prSet presAssocID="{13349F17-EEEE-4058-B3C7-F8E4A6269731}" presName="outerComposite" presStyleCnt="0">
        <dgm:presLayoutVars>
          <dgm:chMax val="5"/>
          <dgm:dir/>
          <dgm:resizeHandles val="exact"/>
        </dgm:presLayoutVars>
      </dgm:prSet>
      <dgm:spPr/>
    </dgm:pt>
    <dgm:pt modelId="{7A865737-5150-46F5-A966-D89044A7B80A}" type="pres">
      <dgm:prSet presAssocID="{13349F17-EEEE-4058-B3C7-F8E4A6269731}" presName="dummyMaxCanvas" presStyleCnt="0">
        <dgm:presLayoutVars/>
      </dgm:prSet>
      <dgm:spPr/>
    </dgm:pt>
    <dgm:pt modelId="{A52FB165-BDDF-47FB-8528-58AB9AD12647}" type="pres">
      <dgm:prSet presAssocID="{13349F17-EEEE-4058-B3C7-F8E4A6269731}" presName="ThreeNodes_1" presStyleLbl="node1" presStyleIdx="0" presStyleCnt="3">
        <dgm:presLayoutVars>
          <dgm:bulletEnabled val="1"/>
        </dgm:presLayoutVars>
      </dgm:prSet>
      <dgm:spPr/>
    </dgm:pt>
    <dgm:pt modelId="{E6F02074-2E45-491B-ABB7-2BAD87492786}" type="pres">
      <dgm:prSet presAssocID="{13349F17-EEEE-4058-B3C7-F8E4A6269731}" presName="ThreeNodes_2" presStyleLbl="node1" presStyleIdx="1" presStyleCnt="3">
        <dgm:presLayoutVars>
          <dgm:bulletEnabled val="1"/>
        </dgm:presLayoutVars>
      </dgm:prSet>
      <dgm:spPr/>
    </dgm:pt>
    <dgm:pt modelId="{22019FCE-2259-46AE-99D2-22BCA32221A1}" type="pres">
      <dgm:prSet presAssocID="{13349F17-EEEE-4058-B3C7-F8E4A6269731}" presName="ThreeNodes_3" presStyleLbl="node1" presStyleIdx="2" presStyleCnt="3">
        <dgm:presLayoutVars>
          <dgm:bulletEnabled val="1"/>
        </dgm:presLayoutVars>
      </dgm:prSet>
      <dgm:spPr/>
    </dgm:pt>
    <dgm:pt modelId="{035E95BC-32AB-4F05-8130-B266AAB42D8A}" type="pres">
      <dgm:prSet presAssocID="{13349F17-EEEE-4058-B3C7-F8E4A6269731}" presName="ThreeConn_1-2" presStyleLbl="fgAccFollowNode1" presStyleIdx="0" presStyleCnt="2">
        <dgm:presLayoutVars>
          <dgm:bulletEnabled val="1"/>
        </dgm:presLayoutVars>
      </dgm:prSet>
      <dgm:spPr/>
    </dgm:pt>
    <dgm:pt modelId="{4DEDB90C-C336-47F7-8EAD-1776011B58E8}" type="pres">
      <dgm:prSet presAssocID="{13349F17-EEEE-4058-B3C7-F8E4A6269731}" presName="ThreeConn_2-3" presStyleLbl="fgAccFollowNode1" presStyleIdx="1" presStyleCnt="2">
        <dgm:presLayoutVars>
          <dgm:bulletEnabled val="1"/>
        </dgm:presLayoutVars>
      </dgm:prSet>
      <dgm:spPr/>
    </dgm:pt>
    <dgm:pt modelId="{1B125B44-0D4A-4E5D-9A93-C3A5DC71FED5}" type="pres">
      <dgm:prSet presAssocID="{13349F17-EEEE-4058-B3C7-F8E4A6269731}" presName="ThreeNodes_1_text" presStyleLbl="node1" presStyleIdx="2" presStyleCnt="3">
        <dgm:presLayoutVars>
          <dgm:bulletEnabled val="1"/>
        </dgm:presLayoutVars>
      </dgm:prSet>
      <dgm:spPr/>
    </dgm:pt>
    <dgm:pt modelId="{E1209318-0B66-4B88-BEE5-E6F34524111C}" type="pres">
      <dgm:prSet presAssocID="{13349F17-EEEE-4058-B3C7-F8E4A6269731}" presName="ThreeNodes_2_text" presStyleLbl="node1" presStyleIdx="2" presStyleCnt="3">
        <dgm:presLayoutVars>
          <dgm:bulletEnabled val="1"/>
        </dgm:presLayoutVars>
      </dgm:prSet>
      <dgm:spPr/>
    </dgm:pt>
    <dgm:pt modelId="{D5A96D71-A819-4E8B-BB44-70D6C4DF43B5}" type="pres">
      <dgm:prSet presAssocID="{13349F17-EEEE-4058-B3C7-F8E4A626973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9DAC13A-32E8-4B46-A9CA-27E75F5A17C7}" type="presOf" srcId="{13349F17-EEEE-4058-B3C7-F8E4A6269731}" destId="{821FD2D1-0C1A-4C63-90FB-D16DE140A327}" srcOrd="0" destOrd="0" presId="urn:microsoft.com/office/officeart/2005/8/layout/vProcess5"/>
    <dgm:cxn modelId="{F70F3744-3B0B-41F9-9E84-1A669021B1A1}" type="presOf" srcId="{2D78AAC3-6F0E-459B-AD00-504C670437A6}" destId="{22019FCE-2259-46AE-99D2-22BCA32221A1}" srcOrd="0" destOrd="0" presId="urn:microsoft.com/office/officeart/2005/8/layout/vProcess5"/>
    <dgm:cxn modelId="{15586169-CB44-4575-A0F7-A239658C58E1}" type="presOf" srcId="{4D2046D2-9CC0-4D79-9B3D-38EF6DFFD38C}" destId="{035E95BC-32AB-4F05-8130-B266AAB42D8A}" srcOrd="0" destOrd="0" presId="urn:microsoft.com/office/officeart/2005/8/layout/vProcess5"/>
    <dgm:cxn modelId="{EA3C836B-C72C-4681-A8E7-9366858C8BE5}" srcId="{13349F17-EEEE-4058-B3C7-F8E4A6269731}" destId="{E8CE7DE4-EA4D-4A34-85B8-CC8B188CEB5B}" srcOrd="0" destOrd="0" parTransId="{EE5A80E5-A464-4AA4-8AD6-00D70B16E166}" sibTransId="{4D2046D2-9CC0-4D79-9B3D-38EF6DFFD38C}"/>
    <dgm:cxn modelId="{B0069E58-6DD2-448D-A2F6-178BE0FD6285}" srcId="{13349F17-EEEE-4058-B3C7-F8E4A6269731}" destId="{546BF1A5-6F82-4AF6-980F-08E2490AB702}" srcOrd="1" destOrd="0" parTransId="{633FE4F4-AC08-41AC-9203-CD87E10CA266}" sibTransId="{5DA0B725-A8A2-4BDC-8D2E-F625BABE0EEF}"/>
    <dgm:cxn modelId="{2137347E-0F82-4C4C-BCD6-7E8450F57CD1}" type="presOf" srcId="{5DA0B725-A8A2-4BDC-8D2E-F625BABE0EEF}" destId="{4DEDB90C-C336-47F7-8EAD-1776011B58E8}" srcOrd="0" destOrd="0" presId="urn:microsoft.com/office/officeart/2005/8/layout/vProcess5"/>
    <dgm:cxn modelId="{E1486485-CC96-4EB8-B6B3-BF6881A6395F}" type="presOf" srcId="{E8CE7DE4-EA4D-4A34-85B8-CC8B188CEB5B}" destId="{1B125B44-0D4A-4E5D-9A93-C3A5DC71FED5}" srcOrd="1" destOrd="0" presId="urn:microsoft.com/office/officeart/2005/8/layout/vProcess5"/>
    <dgm:cxn modelId="{775B6D8D-0295-4E3F-8D25-C4D01E1F6CF3}" type="presOf" srcId="{2D78AAC3-6F0E-459B-AD00-504C670437A6}" destId="{D5A96D71-A819-4E8B-BB44-70D6C4DF43B5}" srcOrd="1" destOrd="0" presId="urn:microsoft.com/office/officeart/2005/8/layout/vProcess5"/>
    <dgm:cxn modelId="{77896DB7-2DD0-48A5-9878-2DBABEF63F0E}" type="presOf" srcId="{546BF1A5-6F82-4AF6-980F-08E2490AB702}" destId="{E1209318-0B66-4B88-BEE5-E6F34524111C}" srcOrd="1" destOrd="0" presId="urn:microsoft.com/office/officeart/2005/8/layout/vProcess5"/>
    <dgm:cxn modelId="{52F583BA-9A8B-4250-91DA-5DB1F68979ED}" type="presOf" srcId="{546BF1A5-6F82-4AF6-980F-08E2490AB702}" destId="{E6F02074-2E45-491B-ABB7-2BAD87492786}" srcOrd="0" destOrd="0" presId="urn:microsoft.com/office/officeart/2005/8/layout/vProcess5"/>
    <dgm:cxn modelId="{9CA1DDCF-0CB2-47BF-8FF7-49C113AC0227}" type="presOf" srcId="{E8CE7DE4-EA4D-4A34-85B8-CC8B188CEB5B}" destId="{A52FB165-BDDF-47FB-8528-58AB9AD12647}" srcOrd="0" destOrd="0" presId="urn:microsoft.com/office/officeart/2005/8/layout/vProcess5"/>
    <dgm:cxn modelId="{877A43E2-5860-41F1-ADA6-F81B2DC3AF57}" srcId="{13349F17-EEEE-4058-B3C7-F8E4A6269731}" destId="{2D78AAC3-6F0E-459B-AD00-504C670437A6}" srcOrd="2" destOrd="0" parTransId="{80F8C8C4-EB9F-4E18-8BA0-832F5CEA4760}" sibTransId="{7A4DF548-6619-4021-B496-65E571E3D110}"/>
    <dgm:cxn modelId="{497152B4-C573-4C0E-BA41-8561B0933789}" type="presParOf" srcId="{821FD2D1-0C1A-4C63-90FB-D16DE140A327}" destId="{7A865737-5150-46F5-A966-D89044A7B80A}" srcOrd="0" destOrd="0" presId="urn:microsoft.com/office/officeart/2005/8/layout/vProcess5"/>
    <dgm:cxn modelId="{1B59919B-3278-490D-B73F-65639A296170}" type="presParOf" srcId="{821FD2D1-0C1A-4C63-90FB-D16DE140A327}" destId="{A52FB165-BDDF-47FB-8528-58AB9AD12647}" srcOrd="1" destOrd="0" presId="urn:microsoft.com/office/officeart/2005/8/layout/vProcess5"/>
    <dgm:cxn modelId="{A0F467D6-EC7D-4AA2-A1B8-5CFF08F48D2E}" type="presParOf" srcId="{821FD2D1-0C1A-4C63-90FB-D16DE140A327}" destId="{E6F02074-2E45-491B-ABB7-2BAD87492786}" srcOrd="2" destOrd="0" presId="urn:microsoft.com/office/officeart/2005/8/layout/vProcess5"/>
    <dgm:cxn modelId="{99550BEC-161C-424D-A8B9-7C2772071ECD}" type="presParOf" srcId="{821FD2D1-0C1A-4C63-90FB-D16DE140A327}" destId="{22019FCE-2259-46AE-99D2-22BCA32221A1}" srcOrd="3" destOrd="0" presId="urn:microsoft.com/office/officeart/2005/8/layout/vProcess5"/>
    <dgm:cxn modelId="{C1BE34E3-2C03-4622-B621-2676076DE6F5}" type="presParOf" srcId="{821FD2D1-0C1A-4C63-90FB-D16DE140A327}" destId="{035E95BC-32AB-4F05-8130-B266AAB42D8A}" srcOrd="4" destOrd="0" presId="urn:microsoft.com/office/officeart/2005/8/layout/vProcess5"/>
    <dgm:cxn modelId="{B06C5DE7-1D39-4269-9137-DE2692BBD9BC}" type="presParOf" srcId="{821FD2D1-0C1A-4C63-90FB-D16DE140A327}" destId="{4DEDB90C-C336-47F7-8EAD-1776011B58E8}" srcOrd="5" destOrd="0" presId="urn:microsoft.com/office/officeart/2005/8/layout/vProcess5"/>
    <dgm:cxn modelId="{62C02521-AC63-47DA-A7ED-51D27C1E6AAB}" type="presParOf" srcId="{821FD2D1-0C1A-4C63-90FB-D16DE140A327}" destId="{1B125B44-0D4A-4E5D-9A93-C3A5DC71FED5}" srcOrd="6" destOrd="0" presId="urn:microsoft.com/office/officeart/2005/8/layout/vProcess5"/>
    <dgm:cxn modelId="{4E387ACD-6DCC-4805-9705-9D6FB813230D}" type="presParOf" srcId="{821FD2D1-0C1A-4C63-90FB-D16DE140A327}" destId="{E1209318-0B66-4B88-BEE5-E6F34524111C}" srcOrd="7" destOrd="0" presId="urn:microsoft.com/office/officeart/2005/8/layout/vProcess5"/>
    <dgm:cxn modelId="{9F2FF2B8-6C06-404F-8A51-3FDE2ED10E71}" type="presParOf" srcId="{821FD2D1-0C1A-4C63-90FB-D16DE140A327}" destId="{D5A96D71-A819-4E8B-BB44-70D6C4DF43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A5601-83C1-41AA-9A89-C617C1BA7156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F827D-8C5F-478D-AAE1-C1F9DEA45A74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Bootstrap</a:t>
          </a:r>
          <a:endParaRPr lang="en-US" sz="4100" kern="1200"/>
        </a:p>
      </dsp:txBody>
      <dsp:txXfrm>
        <a:off x="392424" y="107103"/>
        <a:ext cx="4548617" cy="1092154"/>
      </dsp:txXfrm>
    </dsp:sp>
    <dsp:sp modelId="{411238A2-1534-4841-B156-CEAA211E9EDC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75EF6-9380-4922-9D05-F1E1467E413F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CSS</a:t>
          </a:r>
          <a:endParaRPr lang="en-US" sz="4100" kern="1200"/>
        </a:p>
      </dsp:txBody>
      <dsp:txXfrm>
        <a:off x="392424" y="1966863"/>
        <a:ext cx="4548617" cy="1092154"/>
      </dsp:txXfrm>
    </dsp:sp>
    <dsp:sp modelId="{17CEEE93-866E-4396-86DD-F46A1959CF82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F5159-9E65-404C-9690-12206A09F210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HTML</a:t>
          </a:r>
          <a:endParaRPr lang="en-US" sz="4100" kern="1200"/>
        </a:p>
      </dsp:txBody>
      <dsp:txXfrm>
        <a:off x="392424" y="3826623"/>
        <a:ext cx="4548617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FB165-BDDF-47FB-8528-58AB9AD12647}">
      <dsp:nvSpPr>
        <dsp:cNvPr id="0" name=""/>
        <dsp:cNvSpPr/>
      </dsp:nvSpPr>
      <dsp:spPr>
        <a:xfrm>
          <a:off x="0" y="0"/>
          <a:ext cx="8161020" cy="558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Kábelrendező szekrény</a:t>
          </a:r>
          <a:endParaRPr lang="en-US" sz="2400" kern="1200"/>
        </a:p>
      </dsp:txBody>
      <dsp:txXfrm>
        <a:off x="16358" y="16358"/>
        <a:ext cx="7558335" cy="525803"/>
      </dsp:txXfrm>
    </dsp:sp>
    <dsp:sp modelId="{E6F02074-2E45-491B-ABB7-2BAD87492786}">
      <dsp:nvSpPr>
        <dsp:cNvPr id="0" name=""/>
        <dsp:cNvSpPr/>
      </dsp:nvSpPr>
      <dsp:spPr>
        <a:xfrm>
          <a:off x="720089" y="651605"/>
          <a:ext cx="8161020" cy="558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Kapcsoló</a:t>
          </a:r>
          <a:endParaRPr lang="en-US" sz="2400" kern="1200"/>
        </a:p>
      </dsp:txBody>
      <dsp:txXfrm>
        <a:off x="736447" y="667963"/>
        <a:ext cx="7045176" cy="525803"/>
      </dsp:txXfrm>
    </dsp:sp>
    <dsp:sp modelId="{22019FCE-2259-46AE-99D2-22BCA32221A1}">
      <dsp:nvSpPr>
        <dsp:cNvPr id="0" name=""/>
        <dsp:cNvSpPr/>
      </dsp:nvSpPr>
      <dsp:spPr>
        <a:xfrm>
          <a:off x="1440179" y="1303211"/>
          <a:ext cx="8161020" cy="558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Forgalomirányító(Router)</a:t>
          </a:r>
          <a:endParaRPr lang="en-US" sz="2400" kern="1200"/>
        </a:p>
      </dsp:txBody>
      <dsp:txXfrm>
        <a:off x="1456537" y="1319569"/>
        <a:ext cx="7045176" cy="525803"/>
      </dsp:txXfrm>
    </dsp:sp>
    <dsp:sp modelId="{035E95BC-32AB-4F05-8130-B266AAB42D8A}">
      <dsp:nvSpPr>
        <dsp:cNvPr id="0" name=""/>
        <dsp:cNvSpPr/>
      </dsp:nvSpPr>
      <dsp:spPr>
        <a:xfrm>
          <a:off x="7797982" y="423543"/>
          <a:ext cx="363037" cy="3630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79665" y="423543"/>
        <a:ext cx="199671" cy="273185"/>
      </dsp:txXfrm>
    </dsp:sp>
    <dsp:sp modelId="{4DEDB90C-C336-47F7-8EAD-1776011B58E8}">
      <dsp:nvSpPr>
        <dsp:cNvPr id="0" name=""/>
        <dsp:cNvSpPr/>
      </dsp:nvSpPr>
      <dsp:spPr>
        <a:xfrm>
          <a:off x="8518072" y="1071426"/>
          <a:ext cx="363037" cy="3630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599755" y="1071426"/>
        <a:ext cx="199671" cy="273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64658" y="1451588"/>
            <a:ext cx="6714699" cy="777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6600" dirty="0">
                <a:solidFill>
                  <a:srgbClr val="FFFFFF"/>
                </a:solidFill>
              </a:rPr>
              <a:t>Projekt</a:t>
            </a:r>
            <a:endParaRPr lang="hu-HU" sz="6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571272" y="4980011"/>
            <a:ext cx="7055893" cy="1078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dirty="0">
                <a:solidFill>
                  <a:srgbClr val="FFFFFF"/>
                </a:solidFill>
              </a:rPr>
              <a:t>Borsos Károly Richárd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477192-1E91-5522-DBF4-545D00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Nyitó oldal és Egyéni Weblap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9C31A72-CA64-3444-7F6F-CF95EA603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181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2527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FBADEB-CFB5-435D-F778-C2F9235C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anchor="ctr">
            <a:normAutofit/>
          </a:bodyPr>
          <a:lstStyle/>
          <a:p>
            <a:r>
              <a:rPr lang="hu-HU" sz="4000">
                <a:solidFill>
                  <a:srgbClr val="FFFFFF"/>
                </a:solidFill>
              </a:rPr>
              <a:t>Téma: A kis- és közepes vállalati hálózatok </a:t>
            </a:r>
          </a:p>
        </p:txBody>
      </p:sp>
      <p:pic>
        <p:nvPicPr>
          <p:cNvPr id="16" name="Kép 15" descr="A képen fedett pályás, ablak, ajtó látható&#10;&#10;Automatikusan generált leírás">
            <a:extLst>
              <a:ext uri="{FF2B5EF4-FFF2-40B4-BE49-F238E27FC236}">
                <a16:creationId xmlns:a16="http://schemas.microsoft.com/office/drawing/2014/main" id="{0B7F7EEF-F8A6-C74E-013B-03F2A3923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9" r="17519" b="-4"/>
          <a:stretch/>
        </p:blipFill>
        <p:spPr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18" name="Kép 17" descr="A képen szöveg, elektronika, tervezés látható&#10;&#10;Automatikusan generált leírás">
            <a:extLst>
              <a:ext uri="{FF2B5EF4-FFF2-40B4-BE49-F238E27FC236}">
                <a16:creationId xmlns:a16="http://schemas.microsoft.com/office/drawing/2014/main" id="{DAA98199-57EF-E8B9-EDFB-4EE0678A8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1" r="29506" b="-6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17" name="Kép 16" descr="A képen útválasztó, fedett pályás látható&#10;&#10;Automatikusan generált leírás">
            <a:extLst>
              <a:ext uri="{FF2B5EF4-FFF2-40B4-BE49-F238E27FC236}">
                <a16:creationId xmlns:a16="http://schemas.microsoft.com/office/drawing/2014/main" id="{66BBD921-9656-C6DD-0E6E-DDD08BC9C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8" r="10291" b="-1"/>
          <a:stretch/>
        </p:blipFill>
        <p:spPr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FA72945-9052-33FB-CCB8-5C9C95B89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46590"/>
              </p:ext>
            </p:extLst>
          </p:nvPr>
        </p:nvGraphicFramePr>
        <p:xfrm>
          <a:off x="704851" y="4901044"/>
          <a:ext cx="9601200" cy="186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36630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F28EB61-F7A0-5677-4222-3A0FDA46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hu-HU" sz="3700"/>
              <a:t>Weblap elkészítési idő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15D744-E4CB-78A3-AA3E-761A56DE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hu-HU" sz="2000"/>
          </a:p>
          <a:p>
            <a:endParaRPr lang="hu-HU" sz="2000"/>
          </a:p>
          <a:p>
            <a:endParaRPr lang="hu-HU" sz="2000"/>
          </a:p>
          <a:p>
            <a:pPr lvl="3"/>
            <a:r>
              <a:rPr lang="hu-HU" sz="2000"/>
              <a:t>1.5óra/db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óra, Falióra, Mérőműszer látható&#10;&#10;Automatikusan generált leírás">
            <a:extLst>
              <a:ext uri="{FF2B5EF4-FFF2-40B4-BE49-F238E27FC236}">
                <a16:creationId xmlns:a16="http://schemas.microsoft.com/office/drawing/2014/main" id="{0D0AA275-398F-9457-74CD-0121465B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148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CED2D4-7A63-88F2-1A8B-92A734F2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hu-HU" sz="400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6BE12-E9D4-E9ED-09BD-D8F47538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359" y="582805"/>
            <a:ext cx="9565247" cy="561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6000" dirty="0"/>
              <a:t>Köszönöm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6540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Projekt</vt:lpstr>
      <vt:lpstr>Nyitó oldal és Egyéni Weblap</vt:lpstr>
      <vt:lpstr>Téma: A kis- és közepes vállalati hálózatok </vt:lpstr>
      <vt:lpstr>Weblap elkészítési idő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121</cp:revision>
  <dcterms:created xsi:type="dcterms:W3CDTF">2024-04-07T16:02:18Z</dcterms:created>
  <dcterms:modified xsi:type="dcterms:W3CDTF">2024-04-07T16:50:31Z</dcterms:modified>
</cp:coreProperties>
</file>