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9A60D-E477-75E6-8CF3-CD19C210F528}" v="3" dt="2024-04-08T06:08:02.353"/>
    <p1510:client id="{E040200C-85DF-428D-95E7-6FFE69D8676C}" v="473" dt="2024-04-07T20:43:46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dosi Erik Bendeguz" userId="S::erikbendeguz.holdosi@katonaj-mkszig.hu::03755eac-0260-42e0-8046-25c3da8e6d99" providerId="AD" clId="Web-{0FE9A60D-E477-75E6-8CF3-CD19C210F528}"/>
    <pc:docChg chg="modSld">
      <pc:chgData name="Holdosi Erik Bendeguz" userId="S::erikbendeguz.holdosi@katonaj-mkszig.hu::03755eac-0260-42e0-8046-25c3da8e6d99" providerId="AD" clId="Web-{0FE9A60D-E477-75E6-8CF3-CD19C210F528}" dt="2024-04-08T06:08:02.353" v="2"/>
      <pc:docMkLst>
        <pc:docMk/>
      </pc:docMkLst>
      <pc:sldChg chg="modTransition">
        <pc:chgData name="Holdosi Erik Bendeguz" userId="S::erikbendeguz.holdosi@katonaj-mkszig.hu::03755eac-0260-42e0-8046-25c3da8e6d99" providerId="AD" clId="Web-{0FE9A60D-E477-75E6-8CF3-CD19C210F528}" dt="2024-04-08T06:07:58.165" v="0"/>
        <pc:sldMkLst>
          <pc:docMk/>
          <pc:sldMk cId="2123530983" sldId="258"/>
        </pc:sldMkLst>
      </pc:sldChg>
      <pc:sldChg chg="modTransition">
        <pc:chgData name="Holdosi Erik Bendeguz" userId="S::erikbendeguz.holdosi@katonaj-mkszig.hu::03755eac-0260-42e0-8046-25c3da8e6d99" providerId="AD" clId="Web-{0FE9A60D-E477-75E6-8CF3-CD19C210F528}" dt="2024-04-08T06:08:01.150" v="1"/>
        <pc:sldMkLst>
          <pc:docMk/>
          <pc:sldMk cId="307784192" sldId="259"/>
        </pc:sldMkLst>
      </pc:sldChg>
      <pc:sldChg chg="modTransition">
        <pc:chgData name="Holdosi Erik Bendeguz" userId="S::erikbendeguz.holdosi@katonaj-mkszig.hu::03755eac-0260-42e0-8046-25c3da8e6d99" providerId="AD" clId="Web-{0FE9A60D-E477-75E6-8CF3-CD19C210F528}" dt="2024-04-08T06:08:02.353" v="2"/>
        <pc:sldMkLst>
          <pc:docMk/>
          <pc:sldMk cId="325843525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9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4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1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8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5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7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58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1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3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9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7212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6784362B-1BC2-4D61-BBC1-75E5AFB9E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9">
            <a:extLst>
              <a:ext uri="{FF2B5EF4-FFF2-40B4-BE49-F238E27FC236}">
                <a16:creationId xmlns:a16="http://schemas.microsoft.com/office/drawing/2014/main" id="{47FEC87D-B560-4AA1-90A4-F9F1D5A9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11">
            <a:extLst>
              <a:ext uri="{FF2B5EF4-FFF2-40B4-BE49-F238E27FC236}">
                <a16:creationId xmlns:a16="http://schemas.microsoft.com/office/drawing/2014/main" id="{E9CBAC3D-8976-47FF-8E03-C8D4BDB35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6" name="Rectangle 13">
            <a:extLst>
              <a:ext uri="{FF2B5EF4-FFF2-40B4-BE49-F238E27FC236}">
                <a16:creationId xmlns:a16="http://schemas.microsoft.com/office/drawing/2014/main" id="{469431F3-C8DA-4F3D-BC23-56FBCBBB7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5A6FB8F0-8565-4EC3-917D-22A0CFB55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2940" y="0"/>
            <a:ext cx="652490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" descr="Close-up of hopscotch on a sidewalk">
            <a:extLst>
              <a:ext uri="{FF2B5EF4-FFF2-40B4-BE49-F238E27FC236}">
                <a16:creationId xmlns:a16="http://schemas.microsoft.com/office/drawing/2014/main" id="{DDAAC2B7-5276-2DFB-D56E-5FDC960B21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235" r="28267" b="-10"/>
          <a:stretch/>
        </p:blipFill>
        <p:spPr>
          <a:xfrm>
            <a:off x="1007760" y="227"/>
            <a:ext cx="3855179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9" name="Rectangle 17">
            <a:extLst>
              <a:ext uri="{FF2B5EF4-FFF2-40B4-BE49-F238E27FC236}">
                <a16:creationId xmlns:a16="http://schemas.microsoft.com/office/drawing/2014/main" id="{90E85565-5837-4630-B749-8EB5508C9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F55D700-9C7A-523B-A1C6-64E043FA8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6851" y="3428998"/>
            <a:ext cx="4745117" cy="22685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/>
              <a:t>P r o j e k t</a:t>
            </a:r>
            <a:endParaRPr lang="hu-HU">
              <a:cs typeface="Arial" panose="020B0604020202020204"/>
            </a:endParaRPr>
          </a:p>
        </p:txBody>
      </p:sp>
      <p:sp>
        <p:nvSpPr>
          <p:cNvPr id="40" name="Rectangle 19">
            <a:extLst>
              <a:ext uri="{FF2B5EF4-FFF2-40B4-BE49-F238E27FC236}">
                <a16:creationId xmlns:a16="http://schemas.microsoft.com/office/drawing/2014/main" id="{13756D9B-712D-4066-9D24-053A5EF2E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4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3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5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7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47489EB-355C-4170-8C70-5CDD42EFD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21CC0F3-7B68-4C9C-999A-74F8925C3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EB18ECF-1C11-48BB-8C2B-DC5532A90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8887E40-5A0B-4897-80F0-0BAFAAB61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E3B1B6-DAAA-408B-A99C-2A7EE040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72B882-D016-4849-AF04-88E39D13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1A2A58F-CD73-05AE-D3DD-F7C3CA6B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398" y="4483589"/>
            <a:ext cx="8440564" cy="17278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dirty="0"/>
              <a:t>GIT </a:t>
            </a:r>
            <a:r>
              <a:rPr lang="en-US" sz="4800" err="1"/>
              <a:t>hasznalat</a:t>
            </a:r>
            <a:endParaRPr lang="en-US" sz="4800">
              <a:cs typeface="Arial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FF9E96-6955-4599-A2D0-1FF57939C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B326E5D-C304-9658-231B-91DBB7E18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237442" y="972646"/>
            <a:ext cx="7905622" cy="2648383"/>
          </a:xfrm>
          <a:prstGeom prst="rect">
            <a:avLst/>
          </a:prstGeom>
          <a:ln>
            <a:noFill/>
          </a:ln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15CFF31-2A56-4E24-9263-DC4342144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6" y="888935"/>
            <a:ext cx="8613076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8907EB-52AA-4516-BC6A-7861CE077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2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6338D33-CBF8-7BAA-4506-8D5B0216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744" y="933082"/>
            <a:ext cx="7908513" cy="2495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/>
              <a:t>T é m a k ö r</a:t>
            </a:r>
            <a:endParaRPr lang="en-US" sz="8800">
              <a:cs typeface="Arial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B8799C-1962-5772-5540-9BC277F6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133" y="4010250"/>
            <a:ext cx="5357600" cy="1160213"/>
          </a:xfrm>
        </p:spPr>
        <p:txBody>
          <a:bodyPr vert="horz" lIns="91440" tIns="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cs typeface="Arial"/>
              </a:rPr>
              <a:t>Projekt </a:t>
            </a:r>
            <a:r>
              <a:rPr lang="en-US" sz="4000" dirty="0" err="1">
                <a:cs typeface="Arial"/>
              </a:rPr>
              <a:t>menedzsment</a:t>
            </a:r>
            <a:endParaRPr lang="en-US" sz="4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353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elkiáltójel sárga háttérrel">
            <a:extLst>
              <a:ext uri="{FF2B5EF4-FFF2-40B4-BE49-F238E27FC236}">
                <a16:creationId xmlns:a16="http://schemas.microsoft.com/office/drawing/2014/main" id="{F66D35A3-C72E-9855-1EAE-ED0C3D2D1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24998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B88F99E-C665-A8BE-6C72-66A67E46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599745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hu-HU" sz="4800" dirty="0"/>
              <a:t>W e b l a p   k é s z í t é s</a:t>
            </a:r>
            <a:endParaRPr lang="hu-HU" sz="4800" dirty="0">
              <a:cs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1C4071-1E67-AA11-9F90-B87A0332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579" y="3229750"/>
            <a:ext cx="3486522" cy="1335777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44170" indent="-344170">
              <a:buChar char="v"/>
            </a:pPr>
            <a:endParaRPr lang="hu-HU">
              <a:cs typeface="Arial" panose="020B0604020202020204"/>
            </a:endParaRPr>
          </a:p>
          <a:p>
            <a:pPr marL="344170" indent="-344170">
              <a:buFont typeface="Wingdings" panose="05000000000000000000" pitchFamily="2" charset="2"/>
              <a:buChar char="v"/>
            </a:pPr>
            <a:r>
              <a:rPr lang="hu-HU" sz="2800" dirty="0">
                <a:solidFill>
                  <a:srgbClr val="FFFFFF"/>
                </a:solidFill>
                <a:cs typeface="Arial"/>
              </a:rPr>
              <a:t>Hivatkozások </a:t>
            </a:r>
          </a:p>
          <a:p>
            <a:pPr marL="344170" indent="-344170">
              <a:buFont typeface="Wingdings" panose="05000000000000000000" pitchFamily="2" charset="2"/>
              <a:buChar char="v"/>
            </a:pPr>
            <a:r>
              <a:rPr lang="hu-HU" sz="2800" dirty="0">
                <a:solidFill>
                  <a:srgbClr val="FFFFFF"/>
                </a:solidFill>
                <a:cs typeface="Arial"/>
              </a:rPr>
              <a:t>Képek</a:t>
            </a:r>
          </a:p>
          <a:p>
            <a:pPr marL="344170" indent="-344170">
              <a:buChar char="v"/>
            </a:pPr>
            <a:endParaRPr lang="hu-HU">
              <a:cs typeface="Arial" panose="020B0604020202020204"/>
            </a:endParaRPr>
          </a:p>
        </p:txBody>
      </p:sp>
      <p:sp>
        <p:nvSpPr>
          <p:cNvPr id="14" name="Tartalom helye 2">
            <a:extLst>
              <a:ext uri="{FF2B5EF4-FFF2-40B4-BE49-F238E27FC236}">
                <a16:creationId xmlns:a16="http://schemas.microsoft.com/office/drawing/2014/main" id="{735FB546-87B1-F8E2-1152-44413A86EB08}"/>
              </a:ext>
            </a:extLst>
          </p:cNvPr>
          <p:cNvSpPr txBox="1">
            <a:spLocks/>
          </p:cNvSpPr>
          <p:nvPr/>
        </p:nvSpPr>
        <p:spPr>
          <a:xfrm>
            <a:off x="6592772" y="3233710"/>
            <a:ext cx="3476626" cy="1335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,Sans-Serif"/>
              <a:buChar char="v"/>
            </a:pPr>
            <a:endParaRPr lang="hu-HU" dirty="0">
              <a:solidFill>
                <a:schemeClr val="bg1"/>
              </a:solidFill>
              <a:cs typeface="Arial"/>
            </a:endParaRPr>
          </a:p>
          <a:p>
            <a:pPr marL="457200" indent="-457200">
              <a:buFont typeface="Wingdings,Sans-Serif"/>
              <a:buChar char="v"/>
            </a:pPr>
            <a:r>
              <a:rPr lang="hu-HU" sz="2800" dirty="0" err="1">
                <a:solidFill>
                  <a:schemeClr val="bg1"/>
                </a:solidFill>
                <a:cs typeface="Arial"/>
              </a:rPr>
              <a:t>Valtozo</a:t>
            </a:r>
            <a:r>
              <a:rPr lang="hu-HU" sz="2800" dirty="0">
                <a:solidFill>
                  <a:schemeClr val="bg1"/>
                </a:solidFill>
                <a:cs typeface="Arial"/>
              </a:rPr>
              <a:t> </a:t>
            </a:r>
            <a:r>
              <a:rPr lang="hu-HU" sz="2800" dirty="0" err="1">
                <a:solidFill>
                  <a:schemeClr val="bg1"/>
                </a:solidFill>
                <a:cs typeface="Arial"/>
              </a:rPr>
              <a:t>szin</a:t>
            </a:r>
            <a:endParaRPr lang="hu-HU" sz="2800" dirty="0">
              <a:solidFill>
                <a:schemeClr val="bg1"/>
              </a:solidFill>
              <a:cs typeface="Arial"/>
            </a:endParaRPr>
          </a:p>
          <a:p>
            <a:pPr marL="457200" indent="-457200">
              <a:buFont typeface="Wingdings,Sans-Serif"/>
              <a:buChar char="v"/>
            </a:pPr>
            <a:r>
              <a:rPr lang="hu-HU" sz="2800" err="1">
                <a:solidFill>
                  <a:schemeClr val="bg1"/>
                </a:solidFill>
                <a:cs typeface="Arial"/>
              </a:rPr>
              <a:t>Css</a:t>
            </a:r>
            <a:endParaRPr lang="hu-HU" sz="2800" err="1">
              <a:solidFill>
                <a:schemeClr val="bg1"/>
              </a:solidFill>
            </a:endParaRPr>
          </a:p>
          <a:p>
            <a:pPr marL="344170" indent="-344170">
              <a:buFont typeface="Wingdings" panose="05000000000000000000" pitchFamily="2" charset="2"/>
              <a:buChar char="v"/>
            </a:pPr>
            <a:endParaRPr lang="hu-HU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778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4" descr="Sorba rendezett játékautók a padlón">
            <a:extLst>
              <a:ext uri="{FF2B5EF4-FFF2-40B4-BE49-F238E27FC236}">
                <a16:creationId xmlns:a16="http://schemas.microsoft.com/office/drawing/2014/main" id="{1D3B0155-DABE-11BD-7FD8-123FBFBCA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478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05D6F4D-536E-8AF8-0C44-506ECF21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73" y="2183613"/>
            <a:ext cx="10471940" cy="1423593"/>
          </a:xfrm>
        </p:spPr>
        <p:txBody>
          <a:bodyPr>
            <a:normAutofit/>
          </a:bodyPr>
          <a:lstStyle/>
          <a:p>
            <a:pPr algn="ctr"/>
            <a:r>
              <a:rPr lang="hu-HU" sz="4800" b="1" dirty="0">
                <a:latin typeface="MS Mincho"/>
                <a:ea typeface="MS Mincho"/>
              </a:rPr>
              <a:t>I g é n y b e   v e t </a:t>
            </a:r>
            <a:r>
              <a:rPr lang="hu-HU" sz="4800" b="1" dirty="0" err="1">
                <a:latin typeface="MS Mincho"/>
                <a:ea typeface="MS Mincho"/>
              </a:rPr>
              <a:t>t</a:t>
            </a:r>
            <a:r>
              <a:rPr lang="hu-HU" sz="4800" b="1" dirty="0">
                <a:latin typeface="MS Mincho"/>
                <a:ea typeface="MS Mincho"/>
              </a:rPr>
              <a:t>   i d ő</a:t>
            </a:r>
            <a:endParaRPr lang="hu-HU" sz="4800" b="1" dirty="0">
              <a:latin typeface="MS Mincho"/>
              <a:ea typeface="MS Mincho"/>
              <a:cs typeface="Arial"/>
            </a:endParaRP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12A4AB-2EB6-E031-0D49-0BAD9DE2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541" y="2893285"/>
            <a:ext cx="8305923" cy="18899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000" u="sng" dirty="0"/>
              <a:t> 2 óra</a:t>
            </a:r>
          </a:p>
        </p:txBody>
      </p:sp>
    </p:spTree>
    <p:extLst>
      <p:ext uri="{BB962C8B-B14F-4D97-AF65-F5344CB8AC3E}">
        <p14:creationId xmlns:p14="http://schemas.microsoft.com/office/powerpoint/2010/main" val="325843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3441D5-AD3E-C005-E38D-DAD544F6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241" y="2839870"/>
            <a:ext cx="9603275" cy="2236767"/>
          </a:xfrm>
        </p:spPr>
        <p:txBody>
          <a:bodyPr>
            <a:normAutofit/>
          </a:bodyPr>
          <a:lstStyle/>
          <a:p>
            <a:pPr algn="ctr"/>
            <a:r>
              <a:rPr lang="hu-HU" sz="4800" dirty="0"/>
              <a:t>K ö s z ö n ö m   a   f i g y e l m e t !</a:t>
            </a:r>
            <a:endParaRPr lang="hu-HU" sz="4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4933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25</TotalTime>
  <Words>26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Madison</vt:lpstr>
      <vt:lpstr>P r o j e k t</vt:lpstr>
      <vt:lpstr>GIT hasznalat</vt:lpstr>
      <vt:lpstr>T é m a k ö r</vt:lpstr>
      <vt:lpstr>W e b l a p   k é s z í t é s</vt:lpstr>
      <vt:lpstr>I g é n y b e   v e t t   i d ő</vt:lpstr>
      <vt:lpstr>K ö s z ö n ö m   a   f i g y e l m e 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</dc:title>
  <dc:creator>🆀🅷🆄🅽🅶🅴🆁🆈🅿 I̴̖̎̐̈́͠l̶͕̰̥̥͂̏l̸͕̥̤̳̆́ͅé̴̪̦̪̖̙̮̘̀͂̈͌͗͗̌̏͝s̸͕͙̭̩͋͛͂̒̐</dc:creator>
  <cp:lastModifiedBy>🆀🅷🆄🅽🅶🅴🆁🆈🅿 I̴̖̎̐̈́͠l̶͕̰̥̥͂̏l̸͕̥̤̳̆́ͅé̴̪̦̪̖̙̮̘̀͂̈͌͗͗̌̏͝s̸͕͙̭̩͋͛͂̒̐</cp:lastModifiedBy>
  <cp:revision>252</cp:revision>
  <dcterms:created xsi:type="dcterms:W3CDTF">2024-04-07T15:37:20Z</dcterms:created>
  <dcterms:modified xsi:type="dcterms:W3CDTF">2024-04-08T06:08:08Z</dcterms:modified>
</cp:coreProperties>
</file>