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55D700-9C7A-523B-A1C6-64E043FA82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Projekt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9920BE6-82A3-E83B-87E1-7F7AD6EB6D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46469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3A44A18-DAB9-46A6-8454-3A0898CDB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5841ED-BA63-4F25-B31B-A4692716F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02FDDEF-350D-4767-ACB6-CCEA68DD4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4183161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Cím 1">
            <a:extLst>
              <a:ext uri="{FF2B5EF4-FFF2-40B4-BE49-F238E27FC236}">
                <a16:creationId xmlns:a16="http://schemas.microsoft.com/office/drawing/2014/main" id="{41A2A58F-CD73-05AE-D3DD-F7C3CA6BD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1" y="2082800"/>
            <a:ext cx="3272094" cy="2085578"/>
          </a:xfrm>
        </p:spPr>
        <p:txBody>
          <a:bodyPr anchor="b">
            <a:normAutofit/>
          </a:bodyPr>
          <a:lstStyle/>
          <a:p>
            <a:r>
              <a:rPr lang="hu-HU" dirty="0" err="1"/>
              <a:t>git</a:t>
            </a:r>
            <a:r>
              <a:rPr lang="hu-HU" dirty="0"/>
              <a:t> használata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40FCF68-DB68-232E-E011-93C7278B5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223" y="798974"/>
            <a:ext cx="6014631" cy="180952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FB326E5D-C304-9658-231B-91DBB7E18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969" y="3200100"/>
            <a:ext cx="6012885" cy="201431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E465D32-A51E-44CE-9D04-60690BB41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AF243D8-8E9E-4B55-8369-B6A7221E5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0237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338D33-CBF8-7BAA-4506-8D5B02165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Témakör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AB8799C-1962-5772-5540-9BC277F6A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Operációs rendszerek telepítése és annak használata</a:t>
            </a:r>
          </a:p>
        </p:txBody>
      </p:sp>
    </p:spTree>
    <p:extLst>
      <p:ext uri="{BB962C8B-B14F-4D97-AF65-F5344CB8AC3E}">
        <p14:creationId xmlns:p14="http://schemas.microsoft.com/office/powerpoint/2010/main" val="21235309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B88F99E-C665-A8BE-6C72-66A67E46C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Weblap készítés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51C4071-1E67-AA11-9F90-B87A0332A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dirty="0" err="1"/>
              <a:t>Bootsrap</a:t>
            </a:r>
            <a:endParaRPr lang="hu-HU" sz="2800" dirty="0"/>
          </a:p>
          <a:p>
            <a:r>
              <a:rPr lang="hu-HU" sz="2800" dirty="0" err="1"/>
              <a:t>Css</a:t>
            </a:r>
            <a:endParaRPr lang="hu-HU" sz="2800" dirty="0"/>
          </a:p>
          <a:p>
            <a:r>
              <a:rPr lang="hu-HU" sz="2800" dirty="0"/>
              <a:t>Hivatkozások </a:t>
            </a:r>
          </a:p>
          <a:p>
            <a:r>
              <a:rPr lang="hu-HU" sz="2800" dirty="0"/>
              <a:t>Képek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77841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05D6F4D-536E-8AF8-0C44-506ECF214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Igénybe vett idő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512A4AB-2EB6-E031-0D49-0BAD9DE2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 err="1"/>
              <a:t>Kb</a:t>
            </a:r>
            <a:r>
              <a:rPr lang="hu-HU" sz="2800" dirty="0"/>
              <a:t> 1-1,5 óra</a:t>
            </a:r>
          </a:p>
        </p:txBody>
      </p:sp>
    </p:spTree>
    <p:extLst>
      <p:ext uri="{BB962C8B-B14F-4D97-AF65-F5344CB8AC3E}">
        <p14:creationId xmlns:p14="http://schemas.microsoft.com/office/powerpoint/2010/main" val="32584352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3441D5-AD3E-C005-E38D-DAD544F6E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603351"/>
            <a:ext cx="9603275" cy="1049235"/>
          </a:xfrm>
        </p:spPr>
        <p:txBody>
          <a:bodyPr>
            <a:normAutofit/>
          </a:bodyPr>
          <a:lstStyle/>
          <a:p>
            <a:r>
              <a:rPr lang="hu-HU" dirty="0"/>
              <a:t>Köszönöm a figyelmet!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C408308-950F-CCFE-3275-4DE919190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49336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Galé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TM10001114[[fn=Galéria]]</Template>
  <TotalTime>25</TotalTime>
  <Words>26</Words>
  <Application>Microsoft Office PowerPoint</Application>
  <PresentationFormat>Szélesvásznú</PresentationFormat>
  <Paragraphs>12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Galéria</vt:lpstr>
      <vt:lpstr>Projekt</vt:lpstr>
      <vt:lpstr>git használata</vt:lpstr>
      <vt:lpstr>Témakör</vt:lpstr>
      <vt:lpstr>Weblap készítés</vt:lpstr>
      <vt:lpstr>Igénybe vett idő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</dc:title>
  <dc:creator>🆀🅷🆄🅽🅶🅴🆁🆈🅿 I̴̖̎̐̈́͠l̶͕̰̥̥͂̏l̸͕̥̤̳̆́ͅé̴̪̦̪̖̙̮̘̀͂̈͌͗͗̌̏͝s̸͕͙̭̩͋͛͂̒̐</dc:creator>
  <cp:lastModifiedBy>🆀🅷🆄🅽🅶🅴🆁🆈🅿 I̴̖̎̐̈́͠l̶͕̰̥̥͂̏l̸͕̥̤̳̆́ͅé̴̪̦̪̖̙̮̘̀͂̈͌͗͗̌̏͝s̸͕͙̭̩͋͛͂̒̐</cp:lastModifiedBy>
  <cp:revision>1</cp:revision>
  <dcterms:created xsi:type="dcterms:W3CDTF">2024-04-07T15:37:20Z</dcterms:created>
  <dcterms:modified xsi:type="dcterms:W3CDTF">2024-04-07T16:03:19Z</dcterms:modified>
</cp:coreProperties>
</file>