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622243"/>
            <a:ext cx="9144000" cy="251231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35624"/>
            <a:ext cx="9143999" cy="722372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38417"/>
            <a:ext cx="9144000" cy="12700"/>
          </a:xfrm>
          <a:custGeom>
            <a:avLst/>
            <a:gdLst/>
            <a:ahLst/>
            <a:cxnLst/>
            <a:rect l="l" t="t" r="r" b="b"/>
            <a:pathLst>
              <a:path w="9144000" h="12700">
                <a:moveTo>
                  <a:pt x="0" y="12699"/>
                </a:moveTo>
                <a:lnTo>
                  <a:pt x="9144000" y="12699"/>
                </a:lnTo>
                <a:lnTo>
                  <a:pt x="9144000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31645" y="815466"/>
            <a:ext cx="5680709" cy="953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A8B2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22602" y="2069083"/>
            <a:ext cx="4077970" cy="180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8077" y="2362276"/>
            <a:ext cx="669035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180" dirty="0"/>
              <a:t>DIGITAL</a:t>
            </a:r>
            <a:r>
              <a:rPr sz="5400" spc="170" dirty="0"/>
              <a:t> </a:t>
            </a:r>
            <a:r>
              <a:rPr sz="5400" spc="215" dirty="0"/>
              <a:t>PORTFOLIO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438400" y="3758666"/>
            <a:ext cx="4847590" cy="227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STUDENT</a:t>
            </a:r>
            <a:r>
              <a:rPr sz="1900" spc="229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65" dirty="0">
                <a:solidFill>
                  <a:srgbClr val="FFFFFF"/>
                </a:solidFill>
                <a:latin typeface="Cambria"/>
                <a:cs typeface="Cambria"/>
              </a:rPr>
              <a:t>NAME:YESPAL</a:t>
            </a:r>
            <a:r>
              <a:rPr sz="19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-50" dirty="0">
                <a:solidFill>
                  <a:srgbClr val="FFFFFF"/>
                </a:solidFill>
                <a:latin typeface="Cambria"/>
                <a:cs typeface="Cambria"/>
              </a:rPr>
              <a:t>R</a:t>
            </a:r>
            <a:endParaRPr lang="en-GB" sz="1900" spc="-50" dirty="0">
              <a:solidFill>
                <a:srgbClr val="FFFFFF"/>
              </a:solidFill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1900" spc="-50" dirty="0">
                <a:solidFill>
                  <a:srgbClr val="FFFFFF"/>
                </a:solidFill>
                <a:latin typeface="Cambria"/>
                <a:cs typeface="Cambria"/>
              </a:rPr>
              <a:t>REGISTER NUMBER:212402458/24H314</a:t>
            </a:r>
          </a:p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en-GB" sz="1900" spc="-50" dirty="0">
                <a:solidFill>
                  <a:srgbClr val="FFFFFF"/>
                </a:solidFill>
                <a:latin typeface="Cambria"/>
                <a:cs typeface="Cambria"/>
              </a:rPr>
              <a:t>NM ID:1943C9237A5EEBFAF73453A00E51CA97</a:t>
            </a: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900" dirty="0">
              <a:latin typeface="Cambria"/>
              <a:cs typeface="Cambria"/>
            </a:endParaRPr>
          </a:p>
          <a:p>
            <a:pPr marL="1905" algn="ctr">
              <a:lnSpc>
                <a:spcPct val="100000"/>
              </a:lnSpc>
            </a:pP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Department:</a:t>
            </a:r>
            <a:r>
              <a:rPr sz="19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GB" sz="1900" spc="105" dirty="0">
                <a:solidFill>
                  <a:srgbClr val="FFFFFF"/>
                </a:solidFill>
                <a:latin typeface="Cambria"/>
                <a:cs typeface="Cambria"/>
              </a:rPr>
              <a:t>BCA</a:t>
            </a:r>
            <a:endParaRPr sz="1900" dirty="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900" spc="130" dirty="0">
                <a:solidFill>
                  <a:srgbClr val="FFFFFF"/>
                </a:solidFill>
                <a:latin typeface="Cambria"/>
                <a:cs typeface="Cambria"/>
              </a:rPr>
              <a:t>College:</a:t>
            </a:r>
            <a:r>
              <a:rPr sz="19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55" dirty="0">
                <a:solidFill>
                  <a:srgbClr val="FFFFFF"/>
                </a:solidFill>
                <a:latin typeface="Cambria"/>
                <a:cs typeface="Cambria"/>
              </a:rPr>
              <a:t>college/university:</a:t>
            </a:r>
            <a:r>
              <a:rPr sz="19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lang="en-GB" sz="1900" spc="60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1900" spc="60" dirty="0">
                <a:solidFill>
                  <a:srgbClr val="FFFFFF"/>
                </a:solidFill>
                <a:latin typeface="Cambria"/>
                <a:cs typeface="Cambria"/>
              </a:rPr>
              <a:t>m</a:t>
            </a:r>
            <a:r>
              <a:rPr sz="19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dirty="0">
                <a:solidFill>
                  <a:srgbClr val="FFFFFF"/>
                </a:solidFill>
                <a:latin typeface="Cambria"/>
                <a:cs typeface="Cambria"/>
              </a:rPr>
              <a:t>jain</a:t>
            </a:r>
            <a:r>
              <a:rPr sz="19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FFFFFF"/>
                </a:solidFill>
                <a:latin typeface="Cambria"/>
                <a:cs typeface="Cambria"/>
              </a:rPr>
              <a:t>college</a:t>
            </a:r>
            <a:endParaRPr sz="19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0F68-1D92-8DA4-F114-4ECCB4C0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645" y="815466"/>
            <a:ext cx="5680709" cy="492443"/>
          </a:xfrm>
        </p:spPr>
        <p:txBody>
          <a:bodyPr/>
          <a:lstStyle/>
          <a:p>
            <a:r>
              <a:rPr lang="en-GB" dirty="0"/>
              <a:t>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79234-005D-6D9E-7398-A23B38186A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3640" y="1577975"/>
            <a:ext cx="3425395" cy="452596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A5A21-CA69-7034-46A8-BFBED7B57A8A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/>
          <a:stretch>
            <a:fillRect/>
          </a:stretch>
        </p:blipFill>
        <p:spPr>
          <a:xfrm>
            <a:off x="4708525" y="1638171"/>
            <a:ext cx="3978275" cy="440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494155">
              <a:lnSpc>
                <a:spcPct val="100000"/>
              </a:lnSpc>
              <a:spcBef>
                <a:spcPts val="105"/>
              </a:spcBef>
            </a:pPr>
            <a:r>
              <a:rPr spc="24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7016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helps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in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branding</a:t>
            </a:r>
            <a:r>
              <a:rPr sz="20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career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opportunities.</a:t>
            </a:r>
            <a:r>
              <a:rPr sz="2000" spc="-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acts</a:t>
            </a:r>
            <a:r>
              <a:rPr sz="20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as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digital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resume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showcase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skills.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105"/>
              </a:spcBef>
            </a:pPr>
            <a:r>
              <a:rPr spc="90" dirty="0"/>
              <a:t>GITHUB</a:t>
            </a:r>
            <a:r>
              <a:rPr spc="8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80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GitHub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Repository:https://github.com/yespal10062006/</a:t>
            </a:r>
            <a:r>
              <a:rPr sz="2000" spc="500" dirty="0">
                <a:solidFill>
                  <a:srgbClr val="FFFFFF"/>
                </a:solidFill>
                <a:latin typeface="Cambria"/>
                <a:cs typeface="Cambria"/>
              </a:rPr>
              <a:t> 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my-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server.git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9754" y="180848"/>
            <a:ext cx="2656205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355" dirty="0"/>
              <a:t>AGENDA</a:t>
            </a:r>
            <a:endParaRPr sz="4900"/>
          </a:p>
        </p:txBody>
      </p:sp>
      <p:sp>
        <p:nvSpPr>
          <p:cNvPr id="3" name="object 3"/>
          <p:cNvSpPr txBox="1"/>
          <p:nvPr/>
        </p:nvSpPr>
        <p:spPr>
          <a:xfrm>
            <a:off x="3224529" y="980313"/>
            <a:ext cx="2428875" cy="56876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6890" indent="-147955">
              <a:lnSpc>
                <a:spcPct val="100000"/>
              </a:lnSpc>
              <a:spcBef>
                <a:spcPts val="105"/>
              </a:spcBef>
              <a:buSzPct val="92857"/>
              <a:buAutoNum type="arabicPeriod"/>
              <a:tabLst>
                <a:tab pos="516890" algn="l"/>
              </a:tabLst>
            </a:pP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Problem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Statement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580390" indent="-147320">
              <a:lnSpc>
                <a:spcPct val="100000"/>
              </a:lnSpc>
              <a:buSzPct val="92857"/>
              <a:buAutoNum type="arabicPeriod"/>
              <a:tabLst>
                <a:tab pos="580390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1400" spc="2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5" dirty="0">
                <a:solidFill>
                  <a:srgbClr val="FFFFFF"/>
                </a:solidFill>
                <a:latin typeface="Cambria"/>
                <a:cs typeface="Cambria"/>
              </a:rPr>
              <a:t>Overview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47320" indent="-147320" algn="ctr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147320" algn="l"/>
              </a:tabLst>
            </a:pP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Users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85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343535" indent="-17145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34353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Tools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191770" indent="-179070">
              <a:lnSpc>
                <a:spcPct val="100000"/>
              </a:lnSpc>
              <a:buSzPct val="92857"/>
              <a:buAutoNum type="arabicPeriod"/>
              <a:tabLst>
                <a:tab pos="191770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14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Cambria"/>
                <a:cs typeface="Cambria"/>
              </a:rPr>
              <a:t>design</a:t>
            </a:r>
            <a:r>
              <a:rPr sz="14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Layout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FFFFFF"/>
              </a:buClr>
              <a:buFont typeface="Cambria"/>
              <a:buAutoNum type="arabicPeriod"/>
            </a:pPr>
            <a:endParaRPr sz="1400">
              <a:latin typeface="Cambria"/>
              <a:cs typeface="Cambria"/>
            </a:endParaRPr>
          </a:p>
          <a:p>
            <a:pPr marL="236854" indent="-179070">
              <a:lnSpc>
                <a:spcPct val="100000"/>
              </a:lnSpc>
              <a:buSzPct val="92857"/>
              <a:buAutoNum type="arabicPeriod"/>
              <a:tabLst>
                <a:tab pos="236854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Features</a:t>
            </a:r>
            <a:r>
              <a:rPr sz="1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Functionality</a:t>
            </a:r>
            <a:endParaRPr sz="1400">
              <a:latin typeface="Cambria"/>
              <a:cs typeface="Cambria"/>
            </a:endParaRPr>
          </a:p>
          <a:p>
            <a:pPr marL="163195" marR="154305" indent="147320" algn="ctr">
              <a:lnSpc>
                <a:spcPts val="5360"/>
              </a:lnSpc>
              <a:spcBef>
                <a:spcPts val="790"/>
              </a:spcBef>
              <a:buSzPct val="92857"/>
              <a:buAutoNum type="arabicPeriod"/>
              <a:tabLst>
                <a:tab pos="310515" algn="l"/>
              </a:tabLst>
            </a:pPr>
            <a:r>
              <a:rPr sz="1400" dirty="0">
                <a:solidFill>
                  <a:srgbClr val="FFFFFF"/>
                </a:solidFill>
                <a:latin typeface="Cambria"/>
                <a:cs typeface="Cambria"/>
              </a:rPr>
              <a:t>Results</a:t>
            </a:r>
            <a:r>
              <a:rPr sz="14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1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mbria"/>
                <a:cs typeface="Cambria"/>
              </a:rPr>
              <a:t>Screenshots </a:t>
            </a:r>
            <a:r>
              <a:rPr sz="1400" spc="45" dirty="0">
                <a:solidFill>
                  <a:srgbClr val="FFFFFF"/>
                </a:solidFill>
                <a:latin typeface="Cambria"/>
                <a:cs typeface="Cambria"/>
              </a:rPr>
              <a:t>8.Conclusion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400">
              <a:latin typeface="Cambria"/>
              <a:cs typeface="Cambria"/>
            </a:endParaRPr>
          </a:p>
          <a:p>
            <a:pPr marL="660400">
              <a:lnSpc>
                <a:spcPct val="100000"/>
              </a:lnSpc>
            </a:pPr>
            <a:r>
              <a:rPr sz="1400" spc="60" dirty="0">
                <a:solidFill>
                  <a:srgbClr val="FFFFFF"/>
                </a:solidFill>
                <a:latin typeface="Cambria"/>
                <a:cs typeface="Cambria"/>
              </a:rPr>
              <a:t>9.Github </a:t>
            </a:r>
            <a:r>
              <a:rPr sz="1400" spc="-20" dirty="0">
                <a:solidFill>
                  <a:srgbClr val="FFFFFF"/>
                </a:solidFill>
                <a:latin typeface="Cambria"/>
                <a:cs typeface="Cambria"/>
              </a:rPr>
              <a:t>Link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PROBLEM</a:t>
            </a:r>
            <a:r>
              <a:rPr spc="85" dirty="0"/>
              <a:t> </a:t>
            </a:r>
            <a:r>
              <a:rPr spc="5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915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760" marR="5080" indent="-226695" algn="just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Many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students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lack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simple,</a:t>
            </a:r>
            <a:r>
              <a:rPr sz="2000" spc="-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professional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way</a:t>
            </a:r>
            <a:r>
              <a:rPr sz="2000" spc="1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to 	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showcase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their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projects,</a:t>
            </a:r>
            <a:r>
              <a:rPr sz="20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certificates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in 	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one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place.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847725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PROJECT</a:t>
            </a:r>
            <a:r>
              <a:rPr spc="125" dirty="0"/>
              <a:t> </a:t>
            </a:r>
            <a:r>
              <a:rPr spc="15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1723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project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a</a:t>
            </a:r>
            <a:r>
              <a:rPr sz="20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website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built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HTML,</a:t>
            </a:r>
            <a:r>
              <a:rPr sz="2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CSS.</a:t>
            </a:r>
            <a:r>
              <a:rPr sz="2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It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provides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details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about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education,</a:t>
            </a:r>
            <a:r>
              <a:rPr sz="2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contact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information.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760855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END</a:t>
            </a:r>
            <a:r>
              <a:rPr spc="105" dirty="0"/>
              <a:t> </a:t>
            </a:r>
            <a:r>
              <a:rPr spc="6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333311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Recruiters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Hiring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Managers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College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Faculty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Peers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Tech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Community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105"/>
              </a:spcBef>
            </a:pPr>
            <a:r>
              <a:rPr spc="165" dirty="0"/>
              <a:t>TOOLS</a:t>
            </a:r>
            <a:r>
              <a:rPr spc="55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spc="210" dirty="0"/>
              <a:t>TECHNOLOGIES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5782310" cy="3288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HTML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50" dirty="0">
                <a:solidFill>
                  <a:srgbClr val="FFFFFF"/>
                </a:solidFill>
                <a:latin typeface="Cambria"/>
                <a:cs typeface="Cambria"/>
              </a:rPr>
              <a:t>CSS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2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JavaScript</a:t>
            </a:r>
            <a:r>
              <a:rPr sz="2000" spc="2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(optional</a:t>
            </a:r>
            <a:r>
              <a:rPr sz="2000" spc="2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future</a:t>
            </a:r>
            <a:r>
              <a:rPr sz="2000" spc="2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expansion)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Email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form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(mailto)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Hosting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platforms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like 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GitHub</a:t>
            </a:r>
            <a:r>
              <a:rPr sz="20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Cambria"/>
                <a:cs typeface="Cambria"/>
              </a:rPr>
              <a:t>Pages/Netlify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9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Visual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Studio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Cambria"/>
                <a:cs typeface="Cambria"/>
              </a:rPr>
              <a:t>Code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/Codepen(FOR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over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view)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Technologies</a:t>
            </a:r>
            <a:r>
              <a:rPr sz="2000" spc="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:GitHub</a:t>
            </a:r>
            <a:r>
              <a:rPr sz="2000" spc="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(Version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Cambria"/>
                <a:cs typeface="Cambria"/>
              </a:rPr>
              <a:t>System)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957070" marR="5080" indent="-1240790">
              <a:lnSpc>
                <a:spcPts val="3460"/>
              </a:lnSpc>
              <a:spcBef>
                <a:spcPts val="535"/>
              </a:spcBef>
            </a:pPr>
            <a:r>
              <a:rPr spc="130" dirty="0"/>
              <a:t>PORTFOLIO</a:t>
            </a:r>
            <a:r>
              <a:rPr spc="85" dirty="0"/>
              <a:t> </a:t>
            </a:r>
            <a:r>
              <a:rPr spc="200" dirty="0"/>
              <a:t>DESIGN</a:t>
            </a:r>
            <a:r>
              <a:rPr spc="70" dirty="0"/>
              <a:t> </a:t>
            </a:r>
            <a:r>
              <a:rPr spc="-50" dirty="0"/>
              <a:t>&amp; </a:t>
            </a:r>
            <a:r>
              <a:rPr spc="70" dirty="0"/>
              <a:t>LAYOUTS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69083"/>
            <a:ext cx="5995035" cy="1809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Clean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modern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"/>
                <a:cs typeface="Cambria"/>
              </a:rPr>
              <a:t>UI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5" dirty="0">
                <a:solidFill>
                  <a:srgbClr val="FFFFFF"/>
                </a:solidFill>
                <a:latin typeface="Cambria"/>
                <a:cs typeface="Cambria"/>
              </a:rPr>
              <a:t>Navigation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bar</a:t>
            </a:r>
            <a:r>
              <a:rPr sz="20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with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smooth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8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Sections:</a:t>
            </a:r>
            <a:r>
              <a:rPr sz="2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About,</a:t>
            </a:r>
            <a:r>
              <a:rPr sz="2000" spc="-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Skills,</a:t>
            </a:r>
            <a:r>
              <a:rPr sz="2000" spc="-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Contact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-190" dirty="0">
                <a:solidFill>
                  <a:srgbClr val="FFFFFF"/>
                </a:solidFill>
                <a:latin typeface="Cambria"/>
                <a:cs typeface="Cambria"/>
              </a:rPr>
              <a:t>•</a:t>
            </a:r>
            <a:r>
              <a:rPr sz="2000" spc="10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Responsive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grid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layout</a:t>
            </a:r>
            <a:r>
              <a:rPr sz="20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for</a:t>
            </a:r>
            <a:r>
              <a:rPr sz="20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skills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certificates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0" dirty="0"/>
              <a:t>FEATURES</a:t>
            </a:r>
            <a:r>
              <a:rPr spc="55" dirty="0"/>
              <a:t> </a:t>
            </a:r>
            <a:r>
              <a:rPr dirty="0"/>
              <a:t>&amp;</a:t>
            </a:r>
            <a:r>
              <a:rPr spc="75" dirty="0"/>
              <a:t> </a:t>
            </a:r>
            <a:r>
              <a:rPr spc="114" dirty="0"/>
              <a:t>FUNCTIONALITY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185" dirty="0"/>
              <a:t> </a:t>
            </a:r>
            <a:r>
              <a:rPr spc="50" dirty="0"/>
              <a:t>Personal</a:t>
            </a:r>
            <a:r>
              <a:rPr spc="170" dirty="0"/>
              <a:t> </a:t>
            </a:r>
            <a:r>
              <a:rPr dirty="0"/>
              <a:t>information</a:t>
            </a:r>
            <a:r>
              <a:rPr spc="190" dirty="0"/>
              <a:t> </a:t>
            </a:r>
            <a:r>
              <a:rPr spc="40" dirty="0"/>
              <a:t>section</a:t>
            </a: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75" dirty="0"/>
              <a:t> </a:t>
            </a:r>
            <a:r>
              <a:rPr spc="55" dirty="0"/>
              <a:t>Skills</a:t>
            </a:r>
            <a:r>
              <a:rPr spc="60" dirty="0"/>
              <a:t> </a:t>
            </a:r>
            <a:r>
              <a:rPr spc="75" dirty="0"/>
              <a:t>and</a:t>
            </a:r>
            <a:r>
              <a:rPr spc="60" dirty="0"/>
              <a:t> certificates</a:t>
            </a:r>
            <a:r>
              <a:rPr spc="35" dirty="0"/>
              <a:t> </a:t>
            </a:r>
            <a:r>
              <a:rPr spc="55" dirty="0"/>
              <a:t>showcase</a:t>
            </a:r>
          </a:p>
          <a:p>
            <a:pPr marL="240665" indent="-227965">
              <a:lnSpc>
                <a:spcPct val="100000"/>
              </a:lnSpc>
              <a:spcBef>
                <a:spcPts val="148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80" dirty="0"/>
              <a:t>•</a:t>
            </a:r>
            <a:r>
              <a:rPr spc="160" dirty="0"/>
              <a:t> </a:t>
            </a:r>
            <a:r>
              <a:rPr spc="80" dirty="0"/>
              <a:t>Contact</a:t>
            </a:r>
            <a:r>
              <a:rPr spc="130" dirty="0"/>
              <a:t> </a:t>
            </a:r>
            <a:r>
              <a:rPr dirty="0"/>
              <a:t>form</a:t>
            </a:r>
            <a:r>
              <a:rPr spc="160" dirty="0"/>
              <a:t> </a:t>
            </a:r>
            <a:r>
              <a:rPr dirty="0"/>
              <a:t>(mail</a:t>
            </a:r>
            <a:r>
              <a:rPr spc="140" dirty="0"/>
              <a:t> </a:t>
            </a:r>
            <a:r>
              <a:rPr spc="-10" dirty="0"/>
              <a:t>integration)</a:t>
            </a:r>
          </a:p>
          <a:p>
            <a:pPr marL="240665" indent="-227965">
              <a:lnSpc>
                <a:spcPct val="100000"/>
              </a:lnSpc>
              <a:spcBef>
                <a:spcPts val="148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pc="-190" dirty="0"/>
              <a:t>•</a:t>
            </a:r>
            <a:r>
              <a:rPr spc="80" dirty="0"/>
              <a:t> </a:t>
            </a:r>
            <a:r>
              <a:rPr spc="60" dirty="0"/>
              <a:t>Responsive </a:t>
            </a:r>
            <a:r>
              <a:rPr spc="95" dirty="0"/>
              <a:t>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2790" rIns="0" bIns="0" rtlCol="0">
            <a:spAutoFit/>
          </a:bodyPr>
          <a:lstStyle/>
          <a:p>
            <a:pPr marL="346710">
              <a:lnSpc>
                <a:spcPct val="100000"/>
              </a:lnSpc>
              <a:spcBef>
                <a:spcPts val="105"/>
              </a:spcBef>
            </a:pPr>
            <a:r>
              <a:rPr dirty="0"/>
              <a:t>RESULTS</a:t>
            </a:r>
            <a:r>
              <a:rPr spc="180" dirty="0"/>
              <a:t> </a:t>
            </a:r>
            <a:r>
              <a:rPr dirty="0"/>
              <a:t>&amp;</a:t>
            </a:r>
            <a:r>
              <a:rPr spc="200" dirty="0"/>
              <a:t> </a:t>
            </a:r>
            <a:r>
              <a:rPr spc="155" dirty="0"/>
              <a:t>SCREENSHOTS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2602" y="2008733"/>
            <a:ext cx="5831840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213360" indent="-228600">
              <a:lnSpc>
                <a:spcPct val="120000"/>
              </a:lnSpc>
              <a:spcBef>
                <a:spcPts val="100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000" spc="18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portfolio</a:t>
            </a:r>
            <a:r>
              <a:rPr sz="2000" spc="1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successfully</a:t>
            </a: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demonstrates</a:t>
            </a:r>
            <a:r>
              <a:rPr sz="2000" spc="1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skills,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certificates,</a:t>
            </a:r>
            <a:r>
              <a:rPr sz="2000" spc="-1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and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personal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branding.</a:t>
            </a:r>
            <a:endParaRPr sz="20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475"/>
              </a:spcBef>
              <a:buClr>
                <a:srgbClr val="FA8B29"/>
              </a:buClr>
              <a:buFont typeface="Arial MT"/>
              <a:buChar char="•"/>
              <a:tabLst>
                <a:tab pos="240665" algn="l"/>
              </a:tabLst>
            </a:pP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(Screenshots</a:t>
            </a:r>
            <a:r>
              <a:rPr sz="200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2000" spc="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Cambria"/>
                <a:cs typeface="Cambria"/>
              </a:rPr>
              <a:t>webpage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sz="20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Cambria"/>
                <a:cs typeface="Cambria"/>
              </a:rPr>
              <a:t>inserted 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here.)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288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 MT</vt:lpstr>
      <vt:lpstr>Cambria</vt:lpstr>
      <vt:lpstr>Office Theme</vt:lpstr>
      <vt:lpstr>DIGITAL PORTFOLIO</vt:lpstr>
      <vt:lpstr>AGENDA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OUTPUT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2</cp:revision>
  <dcterms:created xsi:type="dcterms:W3CDTF">2025-09-18T11:15:20Z</dcterms:created>
  <dcterms:modified xsi:type="dcterms:W3CDTF">2025-09-18T11:27:14Z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2025-09-18T00:00:00Z</vt:filetime>
  </property>
  <property fmtid="{D5CDD505-2E9C-101B-9397-08002B2CF9AE}" pid="5" name="Producer">
    <vt:lpwstr>Microsoft® PowerPoint® 2021</vt:lpwstr>
  </property>
</Properties>
</file>