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622243"/>
            <a:ext cx="9144000" cy="25123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35624"/>
            <a:ext cx="9143999" cy="72237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38417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12699"/>
                </a:moveTo>
                <a:lnTo>
                  <a:pt x="9144000" y="12699"/>
                </a:lnTo>
                <a:lnTo>
                  <a:pt x="914400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645" y="815466"/>
            <a:ext cx="5680709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2602" y="2069083"/>
            <a:ext cx="4077970" cy="180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2362276"/>
            <a:ext cx="66903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80" dirty="0"/>
              <a:t>DIGITAL</a:t>
            </a:r>
            <a:r>
              <a:rPr sz="5400" spc="170" dirty="0"/>
              <a:t> </a:t>
            </a:r>
            <a:r>
              <a:rPr sz="5400" spc="215" dirty="0"/>
              <a:t>PORTFOLIO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438400" y="3758666"/>
            <a:ext cx="4847590" cy="227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ambria"/>
                <a:cs typeface="Cambria"/>
              </a:rPr>
              <a:t>STUDENT</a:t>
            </a:r>
            <a:r>
              <a:rPr sz="19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Cambria"/>
                <a:cs typeface="Cambria"/>
              </a:rPr>
              <a:t>NAME:YESPAL</a:t>
            </a:r>
            <a:r>
              <a:rPr sz="19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endParaRPr lang="en-GB" sz="1900" spc="-50" dirty="0">
              <a:solidFill>
                <a:srgbClr val="FFFFFF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GB" sz="1900" spc="-50" dirty="0">
                <a:solidFill>
                  <a:srgbClr val="FFFFFF"/>
                </a:solidFill>
                <a:latin typeface="Cambria"/>
                <a:cs typeface="Cambria"/>
              </a:rPr>
              <a:t>REGISTER NUMBER:212402458/24H314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GB" sz="1900" spc="-50" dirty="0">
                <a:solidFill>
                  <a:srgbClr val="FFFFFF"/>
                </a:solidFill>
                <a:latin typeface="Cambria"/>
                <a:cs typeface="Cambria"/>
              </a:rPr>
              <a:t>NM ID:1943C9237A5EEBFAF73453A00E51CA97</a:t>
            </a: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900" dirty="0">
              <a:latin typeface="Cambria"/>
              <a:cs typeface="Cambria"/>
            </a:endParaRPr>
          </a:p>
          <a:p>
            <a:pPr marL="1905" algn="ctr">
              <a:lnSpc>
                <a:spcPct val="100000"/>
              </a:lnSpc>
            </a:pP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Department:</a:t>
            </a:r>
            <a:r>
              <a:rPr sz="19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GB" sz="1900" spc="105" dirty="0">
                <a:solidFill>
                  <a:srgbClr val="FFFFFF"/>
                </a:solidFill>
                <a:latin typeface="Cambria"/>
                <a:cs typeface="Cambria"/>
              </a:rPr>
              <a:t>BCA</a:t>
            </a:r>
            <a:endParaRPr sz="19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900" spc="130" dirty="0">
                <a:solidFill>
                  <a:srgbClr val="FFFFFF"/>
                </a:solidFill>
                <a:latin typeface="Cambria"/>
                <a:cs typeface="Cambria"/>
              </a:rPr>
              <a:t>College:</a:t>
            </a:r>
            <a:r>
              <a:rPr sz="19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college/university:</a:t>
            </a:r>
            <a:r>
              <a:rPr sz="19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GB" sz="1900" spc="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900" spc="6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9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FFFF"/>
                </a:solidFill>
                <a:latin typeface="Cambria"/>
                <a:cs typeface="Cambria"/>
              </a:rPr>
              <a:t>jain</a:t>
            </a:r>
            <a:r>
              <a:rPr sz="19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Cambria"/>
                <a:cs typeface="Cambria"/>
              </a:rPr>
              <a:t>college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494155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701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helps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personal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branding</a:t>
            </a:r>
            <a:r>
              <a:rPr sz="20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career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opportunities.</a:t>
            </a:r>
            <a:r>
              <a:rPr sz="2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acts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digital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resume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showcase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skills.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60083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GITHUB</a:t>
            </a:r>
            <a:r>
              <a:rPr spc="8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880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GitHub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Repository:https://github.com/yespal10062006/</a:t>
            </a:r>
            <a:r>
              <a:rPr sz="2000" spc="5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my-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server.git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54" y="180848"/>
            <a:ext cx="265620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355" dirty="0"/>
              <a:t>AGENDA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3224529" y="980313"/>
            <a:ext cx="2428875" cy="568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6890" indent="-147955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516890" algn="l"/>
              </a:tabLst>
            </a:pP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580390" indent="-147320">
              <a:lnSpc>
                <a:spcPct val="100000"/>
              </a:lnSpc>
              <a:buSzPct val="92857"/>
              <a:buAutoNum type="arabicPeriod"/>
              <a:tabLst>
                <a:tab pos="580390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4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Overview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147320" indent="-147320" algn="ctr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End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343535" indent="-171450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34353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Tools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Technologies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191770" indent="-179070">
              <a:lnSpc>
                <a:spcPct val="100000"/>
              </a:lnSpc>
              <a:buSzPct val="92857"/>
              <a:buAutoNum type="arabicPeriod"/>
              <a:tabLst>
                <a:tab pos="191770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1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Layout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236854" indent="-179070">
              <a:lnSpc>
                <a:spcPct val="100000"/>
              </a:lnSpc>
              <a:buSzPct val="92857"/>
              <a:buAutoNum type="arabicPeriod"/>
              <a:tabLst>
                <a:tab pos="236854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Functionality</a:t>
            </a:r>
            <a:endParaRPr sz="1400">
              <a:latin typeface="Cambria"/>
              <a:cs typeface="Cambria"/>
            </a:endParaRPr>
          </a:p>
          <a:p>
            <a:pPr marL="163195" marR="154305" indent="147320" algn="ctr">
              <a:lnSpc>
                <a:spcPts val="5360"/>
              </a:lnSpc>
              <a:spcBef>
                <a:spcPts val="790"/>
              </a:spcBef>
              <a:buSzPct val="92857"/>
              <a:buAutoNum type="arabicPeriod"/>
              <a:tabLst>
                <a:tab pos="31051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Results</a:t>
            </a:r>
            <a:r>
              <a:rPr sz="14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Screenshots 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8.Conclusion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400">
              <a:latin typeface="Cambria"/>
              <a:cs typeface="Cambria"/>
            </a:endParaRPr>
          </a:p>
          <a:p>
            <a:pPr marL="660400">
              <a:lnSpc>
                <a:spcPct val="100000"/>
              </a:lnSpc>
            </a:pP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9.Github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Link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PROBLEM</a:t>
            </a:r>
            <a:r>
              <a:rPr spc="85" dirty="0"/>
              <a:t> </a:t>
            </a:r>
            <a:r>
              <a:rPr spc="5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915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 algn="just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Many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students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lack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simple,</a:t>
            </a:r>
            <a:r>
              <a:rPr sz="20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professional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way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to 	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showcase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their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skills,</a:t>
            </a:r>
            <a:r>
              <a:rPr sz="2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projects,</a:t>
            </a:r>
            <a:r>
              <a:rPr sz="20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certificates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in 	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one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place.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PROJECT</a:t>
            </a:r>
            <a:r>
              <a:rPr spc="125" dirty="0"/>
              <a:t> </a:t>
            </a:r>
            <a:r>
              <a:rPr spc="15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8172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personal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website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built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HTML,</a:t>
            </a:r>
            <a:r>
              <a:rPr sz="2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CSS.</a:t>
            </a:r>
            <a:r>
              <a:rPr sz="2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provides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details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about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education,</a:t>
            </a:r>
            <a:r>
              <a:rPr sz="2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skills,</a:t>
            </a:r>
            <a:r>
              <a:rPr sz="2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certificates,</a:t>
            </a:r>
            <a:r>
              <a:rPr sz="20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contact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information.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76085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END</a:t>
            </a:r>
            <a:r>
              <a:rPr spc="105" dirty="0"/>
              <a:t> </a:t>
            </a:r>
            <a:r>
              <a:rPr spc="6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69083"/>
            <a:ext cx="3333115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Recruiters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Hiring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Managers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8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College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Faculty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Peers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Tech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Community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TOOLS</a:t>
            </a:r>
            <a:r>
              <a:rPr spc="55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21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69083"/>
            <a:ext cx="5782310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HTML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CSS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8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JavaScript</a:t>
            </a:r>
            <a:r>
              <a:rPr sz="20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(optional</a:t>
            </a:r>
            <a:r>
              <a:rPr sz="20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r>
              <a:rPr sz="20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expansion)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Email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form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(mailto)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Hosting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platforms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like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GitHub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Pages/Netlify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Visual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Studio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Code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/Codepen(FOR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over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view)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Technologies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:GitHub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(Version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System)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57070" marR="5080" indent="-1240790">
              <a:lnSpc>
                <a:spcPts val="3460"/>
              </a:lnSpc>
              <a:spcBef>
                <a:spcPts val="535"/>
              </a:spcBef>
            </a:pPr>
            <a:r>
              <a:rPr spc="130" dirty="0"/>
              <a:t>PORTFOLIO</a:t>
            </a:r>
            <a:r>
              <a:rPr spc="85" dirty="0"/>
              <a:t> </a:t>
            </a:r>
            <a:r>
              <a:rPr spc="200" dirty="0"/>
              <a:t>DESIGN</a:t>
            </a:r>
            <a:r>
              <a:rPr spc="70" dirty="0"/>
              <a:t> </a:t>
            </a:r>
            <a:r>
              <a:rPr spc="-50" dirty="0"/>
              <a:t>&amp; </a:t>
            </a:r>
            <a:r>
              <a:rPr spc="70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69083"/>
            <a:ext cx="5995035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Clean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modern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UI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Navigation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bar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smooth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8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Sections:</a:t>
            </a:r>
            <a:r>
              <a:rPr sz="2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About,</a:t>
            </a:r>
            <a:r>
              <a:rPr sz="20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Skills,</a:t>
            </a:r>
            <a:r>
              <a:rPr sz="2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Certificates,</a:t>
            </a:r>
            <a:r>
              <a:rPr sz="20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Contact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Responsive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grid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layout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skills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certificates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FEATURES</a:t>
            </a:r>
            <a:r>
              <a:rPr spc="55" dirty="0"/>
              <a:t> </a:t>
            </a:r>
            <a:r>
              <a:rPr dirty="0"/>
              <a:t>&amp;</a:t>
            </a:r>
            <a:r>
              <a:rPr spc="75" dirty="0"/>
              <a:t> </a:t>
            </a:r>
            <a:r>
              <a:rPr spc="114" dirty="0"/>
              <a:t>FUNCTIONALITY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90" dirty="0"/>
              <a:t>•</a:t>
            </a:r>
            <a:r>
              <a:rPr spc="185" dirty="0"/>
              <a:t> </a:t>
            </a:r>
            <a:r>
              <a:rPr spc="50" dirty="0"/>
              <a:t>Personal</a:t>
            </a:r>
            <a:r>
              <a:rPr spc="170" dirty="0"/>
              <a:t> </a:t>
            </a:r>
            <a:r>
              <a:rPr dirty="0"/>
              <a:t>information</a:t>
            </a:r>
            <a:r>
              <a:rPr spc="190" dirty="0"/>
              <a:t> </a:t>
            </a:r>
            <a:r>
              <a:rPr spc="40" dirty="0"/>
              <a:t>section</a:t>
            </a: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90" dirty="0"/>
              <a:t>•</a:t>
            </a:r>
            <a:r>
              <a:rPr spc="75" dirty="0"/>
              <a:t> </a:t>
            </a:r>
            <a:r>
              <a:rPr spc="55" dirty="0"/>
              <a:t>Skills</a:t>
            </a:r>
            <a:r>
              <a:rPr spc="60" dirty="0"/>
              <a:t> </a:t>
            </a:r>
            <a:r>
              <a:rPr spc="75" dirty="0"/>
              <a:t>and</a:t>
            </a:r>
            <a:r>
              <a:rPr spc="60" dirty="0"/>
              <a:t> certificates</a:t>
            </a:r>
            <a:r>
              <a:rPr spc="35" dirty="0"/>
              <a:t> </a:t>
            </a:r>
            <a:r>
              <a:rPr spc="55" dirty="0"/>
              <a:t>showcase</a:t>
            </a: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80" dirty="0"/>
              <a:t>•</a:t>
            </a:r>
            <a:r>
              <a:rPr spc="160" dirty="0"/>
              <a:t> </a:t>
            </a:r>
            <a:r>
              <a:rPr spc="80" dirty="0"/>
              <a:t>Contact</a:t>
            </a:r>
            <a:r>
              <a:rPr spc="130" dirty="0"/>
              <a:t> </a:t>
            </a:r>
            <a:r>
              <a:rPr dirty="0"/>
              <a:t>form</a:t>
            </a:r>
            <a:r>
              <a:rPr spc="160" dirty="0"/>
              <a:t> </a:t>
            </a:r>
            <a:r>
              <a:rPr dirty="0"/>
              <a:t>(mail</a:t>
            </a:r>
            <a:r>
              <a:rPr spc="140" dirty="0"/>
              <a:t> </a:t>
            </a:r>
            <a:r>
              <a:rPr spc="-10" dirty="0"/>
              <a:t>integration)</a:t>
            </a: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90" dirty="0"/>
              <a:t>•</a:t>
            </a:r>
            <a:r>
              <a:rPr spc="80" dirty="0"/>
              <a:t> </a:t>
            </a:r>
            <a:r>
              <a:rPr spc="60" dirty="0"/>
              <a:t>Responsive </a:t>
            </a:r>
            <a:r>
              <a:rPr spc="95" dirty="0"/>
              <a:t>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05"/>
              </a:spcBef>
            </a:pPr>
            <a:r>
              <a:rPr dirty="0"/>
              <a:t>RESULTS</a:t>
            </a:r>
            <a:r>
              <a:rPr spc="180" dirty="0"/>
              <a:t> </a:t>
            </a:r>
            <a:r>
              <a:rPr dirty="0"/>
              <a:t>&amp;</a:t>
            </a:r>
            <a:r>
              <a:rPr spc="200" dirty="0"/>
              <a:t> </a:t>
            </a:r>
            <a:r>
              <a:rPr spc="155" dirty="0"/>
              <a:t>SCREENSHOTS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8318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21336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successfully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demonstrates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skills,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certificates,</a:t>
            </a:r>
            <a:r>
              <a:rPr sz="20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personal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branding.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(Screenshots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webpage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inserted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here.)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287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Cambria</vt:lpstr>
      <vt:lpstr>Office Theme</vt:lpstr>
      <vt:lpstr>DIGITAL PORTFOLIO</vt:lpstr>
      <vt:lpstr>AGENDA</vt:lpstr>
      <vt:lpstr>PROBLEM STATEMENT</vt:lpstr>
      <vt:lpstr>PROJECT OVERVIEW</vt:lpstr>
      <vt:lpstr>END USERS</vt:lpstr>
      <vt:lpstr>TOOLS &amp; TECHNOLOGIES</vt:lpstr>
      <vt:lpstr>PORTFOLIO DESIGN &amp; LAYOUTS</vt:lpstr>
      <vt:lpstr>FEATURES &amp; FUNCTIONALITY</vt:lpstr>
      <vt:lpstr>RESULTS &amp;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1</cp:revision>
  <dcterms:created xsi:type="dcterms:W3CDTF">2025-09-18T11:15:20Z</dcterms:created>
  <dcterms:modified xsi:type="dcterms:W3CDTF">2025-09-18T11:19:05Z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2025-09-18T00:00:00Z</vt:filetime>
  </property>
  <property fmtid="{D5CDD505-2E9C-101B-9397-08002B2CF9AE}" pid="5" name="Producer">
    <vt:lpwstr>Microsoft® PowerPoint® 2021</vt:lpwstr>
  </property>
</Properties>
</file>