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5" r:id="rId4"/>
    <p:sldId id="265" r:id="rId5"/>
    <p:sldId id="266" r:id="rId6"/>
    <p:sldId id="259" r:id="rId7"/>
    <p:sldId id="306" r:id="rId8"/>
    <p:sldId id="301" r:id="rId9"/>
  </p:sldIdLst>
  <p:sldSz cx="9144000" cy="51419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366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分布式架构概述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061249" y="381550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计算机发展历史</a:t>
            </a:r>
          </a:p>
        </p:txBody>
      </p:sp>
      <p:sp>
        <p:nvSpPr>
          <p:cNvPr id="110" name="矩形 109"/>
          <p:cNvSpPr/>
          <p:nvPr/>
        </p:nvSpPr>
        <p:spPr>
          <a:xfrm>
            <a:off x="2683468" y="381550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分布式与集群的关系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什么是分布式</a:t>
            </a:r>
          </a:p>
        </p:txBody>
      </p:sp>
      <p:sp>
        <p:nvSpPr>
          <p:cNvPr id="112" name="矩形 111"/>
          <p:cNvSpPr/>
          <p:nvPr/>
        </p:nvSpPr>
        <p:spPr>
          <a:xfrm>
            <a:off x="7022396" y="3815509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大型架构演进过程分析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10224" y="2388918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什么是分布式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7" y="358586"/>
            <a:ext cx="2226366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什么是分布式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C847EE7-3E35-47E2-B5C9-ED73FF5A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08603"/>
            <a:ext cx="8031019" cy="4085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7"/>
          <p:cNvSpPr txBox="1"/>
          <p:nvPr/>
        </p:nvSpPr>
        <p:spPr>
          <a:xfrm>
            <a:off x="3458817" y="3585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计算机发展里程碑</a:t>
            </a:r>
          </a:p>
        </p:txBody>
      </p:sp>
      <p:grpSp>
        <p:nvGrpSpPr>
          <p:cNvPr id="32" name="8accfd12-6830-407f-aa1a-b2e2cb1e24f7">
            <a:extLst>
              <a:ext uri="{FF2B5EF4-FFF2-40B4-BE49-F238E27FC236}">
                <a16:creationId xmlns:a16="http://schemas.microsoft.com/office/drawing/2014/main" id="{21DCB24A-7C5B-4C36-9334-9985DEC653C4}"/>
              </a:ext>
            </a:extLst>
          </p:cNvPr>
          <p:cNvGrpSpPr>
            <a:grpSpLocks noChangeAspect="1"/>
          </p:cNvGrpSpPr>
          <p:nvPr/>
        </p:nvGrpSpPr>
        <p:grpSpPr>
          <a:xfrm>
            <a:off x="1331640" y="1181100"/>
            <a:ext cx="1403557" cy="3600400"/>
            <a:chOff x="4790490" y="1772816"/>
            <a:chExt cx="2527474" cy="399644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5F5DFC-1F7B-496A-BDE9-9057E591FDA5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rgbClr val="F08C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 28">
              <a:extLst>
                <a:ext uri="{FF2B5EF4-FFF2-40B4-BE49-F238E27FC236}">
                  <a16:creationId xmlns:a16="http://schemas.microsoft.com/office/drawing/2014/main" id="{4490564E-419C-4D2E-BDFC-FA988E04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325" y="2208451"/>
              <a:ext cx="393852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 25">
              <a:extLst>
                <a:ext uri="{FF2B5EF4-FFF2-40B4-BE49-F238E27FC236}">
                  <a16:creationId xmlns:a16="http://schemas.microsoft.com/office/drawing/2014/main" id="{FB88885F-0B1F-4765-886E-79F81EE3B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627" y="3500341"/>
              <a:ext cx="353337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 31">
              <a:extLst>
                <a:ext uri="{FF2B5EF4-FFF2-40B4-BE49-F238E27FC236}">
                  <a16:creationId xmlns:a16="http://schemas.microsoft.com/office/drawing/2014/main" id="{471F57BF-8432-4895-8E4E-AE45BFA7FAD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790490" y="4758941"/>
              <a:ext cx="444439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6852D64C-3A9F-4828-A433-8FA61FF4340B}"/>
              </a:ext>
            </a:extLst>
          </p:cNvPr>
          <p:cNvSpPr/>
          <p:nvPr/>
        </p:nvSpPr>
        <p:spPr>
          <a:xfrm>
            <a:off x="1972092" y="222163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18D0800-CC01-49CB-BA9A-0CD50BD5345D}"/>
              </a:ext>
            </a:extLst>
          </p:cNvPr>
          <p:cNvSpPr/>
          <p:nvPr/>
        </p:nvSpPr>
        <p:spPr>
          <a:xfrm>
            <a:off x="2257220" y="2210916"/>
            <a:ext cx="802612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1964</a:t>
            </a:r>
            <a:r>
              <a:rPr lang="zh-CN" altLang="en-US" sz="750" dirty="0"/>
              <a:t>年</a:t>
            </a:r>
            <a:r>
              <a:rPr lang="en-US" altLang="zh-CN" sz="750" dirty="0"/>
              <a:t>04</a:t>
            </a:r>
            <a:r>
              <a:rPr lang="zh-CN" altLang="en-US" sz="750" dirty="0"/>
              <a:t>月</a:t>
            </a:r>
            <a:r>
              <a:rPr lang="en-US" altLang="zh-CN" sz="750" dirty="0"/>
              <a:t>7</a:t>
            </a:r>
            <a:r>
              <a:rPr lang="zh-CN" altLang="en-US" sz="750" dirty="0"/>
              <a:t>日</a:t>
            </a:r>
          </a:p>
        </p:txBody>
      </p:sp>
      <p:sp>
        <p:nvSpPr>
          <p:cNvPr id="83" name="直角三角形 82">
            <a:extLst>
              <a:ext uri="{FF2B5EF4-FFF2-40B4-BE49-F238E27FC236}">
                <a16:creationId xmlns:a16="http://schemas.microsoft.com/office/drawing/2014/main" id="{31E83990-88AC-4675-986B-77CDD4868DCC}"/>
              </a:ext>
            </a:extLst>
          </p:cNvPr>
          <p:cNvSpPr/>
          <p:nvPr/>
        </p:nvSpPr>
        <p:spPr>
          <a:xfrm rot="2557381">
            <a:off x="2229950" y="226770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167">
            <a:extLst>
              <a:ext uri="{FF2B5EF4-FFF2-40B4-BE49-F238E27FC236}">
                <a16:creationId xmlns:a16="http://schemas.microsoft.com/office/drawing/2014/main" id="{C82679F9-2348-4F2F-B614-9D4B45B3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98" y="2212392"/>
            <a:ext cx="1640214" cy="14254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第一台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大型机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SYSTEM/360</a:t>
            </a:r>
            <a:r>
              <a:rPr lang="zh-CN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诞生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4EEFB7A8-2384-4AB4-944F-6D5364EE20E7}"/>
              </a:ext>
            </a:extLst>
          </p:cNvPr>
          <p:cNvSpPr/>
          <p:nvPr/>
        </p:nvSpPr>
        <p:spPr>
          <a:xfrm>
            <a:off x="1971552" y="351778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352F74E-3520-4D75-8186-F4CF24A094D9}"/>
              </a:ext>
            </a:extLst>
          </p:cNvPr>
          <p:cNvSpPr/>
          <p:nvPr/>
        </p:nvSpPr>
        <p:spPr>
          <a:xfrm>
            <a:off x="899592" y="3507060"/>
            <a:ext cx="935564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1946</a:t>
            </a:r>
            <a:r>
              <a:rPr lang="zh-CN" altLang="en-US" sz="750" dirty="0"/>
              <a:t>年</a:t>
            </a:r>
            <a:r>
              <a:rPr lang="en-US" altLang="zh-CN" sz="750" dirty="0"/>
              <a:t>2</a:t>
            </a:r>
            <a:r>
              <a:rPr lang="zh-CN" altLang="en-US" sz="750" dirty="0"/>
              <a:t>月</a:t>
            </a:r>
            <a:r>
              <a:rPr lang="en-US" altLang="zh-CN" sz="750" dirty="0"/>
              <a:t>14</a:t>
            </a:r>
            <a:r>
              <a:rPr lang="zh-CN" altLang="en-US" sz="750" dirty="0"/>
              <a:t>号</a:t>
            </a:r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7E3EF625-B98B-4043-9479-10D6792B4AB9}"/>
              </a:ext>
            </a:extLst>
          </p:cNvPr>
          <p:cNvSpPr/>
          <p:nvPr/>
        </p:nvSpPr>
        <p:spPr>
          <a:xfrm rot="13523622">
            <a:off x="1818891" y="356384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167">
            <a:extLst>
              <a:ext uri="{FF2B5EF4-FFF2-40B4-BE49-F238E27FC236}">
                <a16:creationId xmlns:a16="http://schemas.microsoft.com/office/drawing/2014/main" id="{FABF2781-AF43-4291-A02B-63349D5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11" y="3519256"/>
            <a:ext cx="1496198" cy="3231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世界上第一台电子数字计算机诞生在美国宾夕法尼亚大学大学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gss1.bdstatic.com/-vo3dSag_xI4khGkpoWK1HF6hhy/baike/c0%3Dbaike92%2C5%2C5%2C92%2C30/sign=d529e839229759ee5e5d6899d3922873/2cf5e0fe9925bc3181b38dac5adf8db1cb13701c.jpg">
            <a:extLst>
              <a:ext uri="{FF2B5EF4-FFF2-40B4-BE49-F238E27FC236}">
                <a16:creationId xmlns:a16="http://schemas.microsoft.com/office/drawing/2014/main" id="{6C860CD3-CFB2-4D31-821D-2F4E835B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734" y="1778868"/>
            <a:ext cx="2765883" cy="27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【高清图】 IBM(ibm)Power 720(8202-E4D/4颗CPU/32GB内存) 图1">
            <a:extLst>
              <a:ext uri="{FF2B5EF4-FFF2-40B4-BE49-F238E27FC236}">
                <a16:creationId xmlns:a16="http://schemas.microsoft.com/office/drawing/2014/main" id="{35D6B68C-E507-43EB-897C-68BB9CA9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81" y="2383491"/>
            <a:ext cx="2266177" cy="16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197261" y="238891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大型架构演进过程分析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大型架构演进过程分析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993FE8-CA60-4F16-B2D5-70DDFE2EF11E}"/>
              </a:ext>
            </a:extLst>
          </p:cNvPr>
          <p:cNvSpPr/>
          <p:nvPr/>
        </p:nvSpPr>
        <p:spPr>
          <a:xfrm>
            <a:off x="683568" y="1346820"/>
            <a:ext cx="8136904" cy="18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一个成熟的大型网站系统架构并不是一开始就设计的非常完美，也不是一开始就具备高性能、高可用、安全性等特性，而是随着用户量的增加、业务功能的扩展逐步完善演变过来的。在这个过程中，开发模式、技术架构等都会发生非常大的变化。而针对不同业务特征的系统，会有各自的侧重点，比如像淘宝这类的网站，要解决的是海量商品搜索、下单、支付等问题；像腾讯，要解决的是数亿级别用户的实时消息传输；百度所要解决的是海量数据的搜索。每一个种类的业务都有自己不同的系统架构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256</Words>
  <Application>Microsoft Office PowerPoint</Application>
  <PresentationFormat>自定义</PresentationFormat>
  <Paragraphs>30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396</cp:revision>
  <dcterms:created xsi:type="dcterms:W3CDTF">2016-03-21T01:49:00Z</dcterms:created>
  <dcterms:modified xsi:type="dcterms:W3CDTF">2017-07-17T09:23:50Z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