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6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99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记账小软件主界面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54" y="1155751"/>
            <a:ext cx="2973694" cy="5286568"/>
          </a:xfrm>
        </p:spPr>
      </p:pic>
      <p:sp>
        <p:nvSpPr>
          <p:cNvPr id="5" name="TextBox 4"/>
          <p:cNvSpPr txBox="1"/>
          <p:nvPr/>
        </p:nvSpPr>
        <p:spPr>
          <a:xfrm>
            <a:off x="611266" y="1484784"/>
            <a:ext cx="25922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一个输入界面：包含了消费的项目和消费的金额，还有一个添加按钮，进行消费项目的添加。</a:t>
            </a:r>
            <a:endParaRPr lang="en-US" altLang="zh-CN" sz="2800" dirty="0" smtClean="0"/>
          </a:p>
          <a:p>
            <a:r>
              <a:rPr lang="zh-CN" altLang="en-US" sz="2800" dirty="0"/>
              <a:t>最</a:t>
            </a:r>
            <a:r>
              <a:rPr lang="zh-CN" altLang="en-US" sz="2800" dirty="0" smtClean="0"/>
              <a:t>下面有记录账单和查询账单按钮。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22062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添加记录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269" y="1124744"/>
            <a:ext cx="3065541" cy="5400600"/>
          </a:xfrm>
        </p:spPr>
      </p:pic>
      <p:sp>
        <p:nvSpPr>
          <p:cNvPr id="5" name="TextBox 4"/>
          <p:cNvSpPr txBox="1"/>
          <p:nvPr/>
        </p:nvSpPr>
        <p:spPr>
          <a:xfrm>
            <a:off x="611560" y="1556792"/>
            <a:ext cx="25922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当输入了消费项目和消费金额，点击添加按钮并确定之后，就可以把这条记录写进软件的</a:t>
            </a:r>
            <a:r>
              <a:rPr lang="en-US" altLang="zh-CN" sz="2800" dirty="0" err="1" smtClean="0"/>
              <a:t>sqllite</a:t>
            </a:r>
            <a:r>
              <a:rPr lang="zh-CN" altLang="en-US" sz="2800" dirty="0" smtClean="0"/>
              <a:t>数据库，方便后面进行查询。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66928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添加时进行限制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0"/>
            <a:ext cx="4017044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00812" y="331483"/>
            <a:ext cx="2185214" cy="47342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/>
              <a:t>当输入的消费项目或者消费金额有一项为空时，则进行提示：输入的消费项目或金额不能为空！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05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查询界面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174884"/>
            <a:ext cx="3168351" cy="5632624"/>
          </a:xfrm>
        </p:spPr>
      </p:pic>
      <p:sp>
        <p:nvSpPr>
          <p:cNvPr id="5" name="TextBox 4"/>
          <p:cNvSpPr txBox="1"/>
          <p:nvPr/>
        </p:nvSpPr>
        <p:spPr>
          <a:xfrm>
            <a:off x="577167" y="1556792"/>
            <a:ext cx="25922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点击最下方的查询账单之后，就可以进行消费项目的显示了。</a:t>
            </a:r>
            <a:endParaRPr lang="en-US" altLang="zh-CN" sz="2400" dirty="0" smtClean="0"/>
          </a:p>
          <a:p>
            <a:r>
              <a:rPr lang="zh-CN" altLang="en-US" sz="2400" dirty="0"/>
              <a:t>分别</a:t>
            </a:r>
            <a:r>
              <a:rPr lang="zh-CN" altLang="en-US" sz="2400" dirty="0" smtClean="0"/>
              <a:t>有消费时间，消费项目和消费金额，按照固定的格式显示，看起来比较整齐。（</a:t>
            </a:r>
            <a:r>
              <a:rPr lang="en-US" altLang="zh-CN" sz="2400" dirty="0" smtClean="0"/>
              <a:t>PS</a:t>
            </a:r>
            <a:r>
              <a:rPr lang="zh-CN" altLang="en-US" sz="2400" dirty="0" smtClean="0"/>
              <a:t>：有背景也不会显得特别枯燥。）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65346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162</Words>
  <Application>Microsoft Office PowerPoint</Application>
  <PresentationFormat>全屏显示(4:3)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记账小软件主界面</vt:lpstr>
      <vt:lpstr>添加记录</vt:lpstr>
      <vt:lpstr>添加时进行限制</vt:lpstr>
      <vt:lpstr>查询界面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记账小软件主界面</dc:title>
  <dc:creator>diy</dc:creator>
  <cp:lastModifiedBy>diy</cp:lastModifiedBy>
  <cp:revision>3</cp:revision>
  <dcterms:created xsi:type="dcterms:W3CDTF">2016-06-24T05:23:21Z</dcterms:created>
  <dcterms:modified xsi:type="dcterms:W3CDTF">2016-06-24T05:57:30Z</dcterms:modified>
</cp:coreProperties>
</file>