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72" r:id="rId9"/>
    <p:sldId id="264" r:id="rId10"/>
    <p:sldId id="258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D3738-B35F-4EAC-AED6-1DFF7B80752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5D23F-5BAD-4012-8639-34707B21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5D23F-5BAD-4012-8639-34707B2143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03CCA5-43E1-4CD0-B3DF-24D2A721EB1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A0D035A-479D-449A-83C6-5038D3423E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855" y="1066800"/>
            <a:ext cx="75346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POLYTECHNIC 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190" y="1836241"/>
            <a:ext cx="18678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GONDIA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4900" y="1836241"/>
            <a:ext cx="701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1"/>
            <a:ext cx="9144000" cy="1066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vesyeola.com/thumbnail.php?file=dte_420943649.jpg&amp;size=article_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6"/>
          <a:stretch/>
        </p:blipFill>
        <p:spPr bwMode="auto">
          <a:xfrm>
            <a:off x="3719686" y="1"/>
            <a:ext cx="1676443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9927" y="5903893"/>
            <a:ext cx="67056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Vaibhav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Nandgaye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Karan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Rajbhar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Prashun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Shukla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Shivam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Jambhulkar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6447" y="5375793"/>
            <a:ext cx="22429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45399" y="5890038"/>
            <a:ext cx="3305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69711" y="4514065"/>
            <a:ext cx="3315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D.K.Chouriwar</a:t>
            </a:r>
            <a:endParaRPr lang="en-US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65143" y="4113955"/>
            <a:ext cx="30758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 THE GUIDENCE OF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5183" y="4511548"/>
            <a:ext cx="2864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28956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Restaurant  Food  Ordering  System</a:t>
            </a:r>
          </a:p>
          <a:p>
            <a:pPr algn="ctr"/>
            <a:r>
              <a:rPr lang="en-US" sz="2800" dirty="0" smtClean="0"/>
              <a:t>(REFORDS)</a:t>
            </a:r>
            <a:endParaRPr lang="en-IN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183880" cy="105156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Get added to cart..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1054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825 -0.74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50" y="-3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4636" y="5962011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All orders with there details…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254" y="2459182"/>
            <a:ext cx="1274618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15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87344 0.4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63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90"/>
            <a:ext cx="9144000" cy="6219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All formalities…</a:t>
            </a:r>
            <a:endParaRPr lang="en-IN" sz="32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</a:t>
            </a:r>
            <a:r>
              <a:rPr lang="en-US" sz="4000" dirty="0" smtClean="0">
                <a:solidFill>
                  <a:schemeClr val="bg1"/>
                </a:solidFill>
              </a:rPr>
              <a:t>hat next..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Connect it with a data base so that we can keep track of any dish that is popular and  more ordered by users.</a:t>
            </a:r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Using new technologies to make it faster, effective and reliable.</a:t>
            </a:r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Making it user friendly so that many people can use it.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User log in system  for premium  facilities.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3703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delivery or cash on delivery option for premium users.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Updateable menus system so that new dishes can be added further in future.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Can be embedded for androids, or other operating systems.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7556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And much more…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63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8995" y="2967335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 </a:t>
            </a:r>
            <a:endParaRPr lang="en-US" sz="5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272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228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Introduction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187952"/>
          </a:xfrm>
        </p:spPr>
        <p:txBody>
          <a:bodyPr>
            <a:noAutofit/>
          </a:bodyPr>
          <a:lstStyle/>
          <a:p>
            <a:r>
              <a:rPr lang="en-IN" sz="2800" dirty="0"/>
              <a:t>This project that had developed was given name as Restaurant Food </a:t>
            </a:r>
            <a:r>
              <a:rPr lang="en-IN" sz="2800" dirty="0" smtClean="0"/>
              <a:t>Ordering System </a:t>
            </a:r>
            <a:r>
              <a:rPr lang="en-IN" sz="2800" dirty="0"/>
              <a:t>where short form is REFORDS</a:t>
            </a:r>
            <a:r>
              <a:rPr lang="en-IN" sz="2800" dirty="0" smtClean="0"/>
              <a:t>.</a:t>
            </a:r>
          </a:p>
          <a:p>
            <a:pPr marL="118872" indent="0">
              <a:buNone/>
            </a:pPr>
            <a:endParaRPr lang="en-IN" sz="2800" dirty="0" smtClean="0"/>
          </a:p>
          <a:p>
            <a:r>
              <a:rPr lang="en-IN" sz="2800" dirty="0"/>
              <a:t>The main function is to get orders </a:t>
            </a:r>
            <a:r>
              <a:rPr lang="en-IN" sz="2800" dirty="0" smtClean="0"/>
              <a:t>from customer </a:t>
            </a:r>
            <a:r>
              <a:rPr lang="en-IN" sz="2800" dirty="0"/>
              <a:t>and send to kitchen department so more easy to manage customers in </a:t>
            </a:r>
            <a:r>
              <a:rPr lang="en-IN" sz="2800" dirty="0" smtClean="0"/>
              <a:t>their restaurants</a:t>
            </a:r>
            <a:r>
              <a:rPr lang="en-IN" sz="2800" dirty="0"/>
              <a:t>. Generally this system perform tasks such </a:t>
            </a:r>
            <a:r>
              <a:rPr lang="en-IN" sz="2800" dirty="0" smtClean="0"/>
              <a:t>as add, delete, search, update, data</a:t>
            </a:r>
            <a:r>
              <a:rPr lang="en-IN" sz="2800" dirty="0"/>
              <a:t> </a:t>
            </a:r>
            <a:r>
              <a:rPr lang="en-IN" sz="2800" dirty="0" smtClean="0"/>
              <a:t>manipulation </a:t>
            </a:r>
            <a:r>
              <a:rPr lang="en-IN" sz="2800" dirty="0"/>
              <a:t>and more.</a:t>
            </a:r>
            <a:endParaRPr lang="en-US" sz="28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2314"/>
            <a:ext cx="8382000" cy="105156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 smtClean="0"/>
              <a:t>What is the reason to make REFORDS?</a:t>
            </a:r>
            <a:endParaRPr lang="en-US" sz="3600" b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187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 are few problems or can be said </a:t>
            </a:r>
            <a:r>
              <a:rPr lang="en-US" sz="2800" dirty="0" err="1" smtClean="0"/>
              <a:t>weekness</a:t>
            </a:r>
            <a:r>
              <a:rPr lang="en-US" sz="2800" dirty="0" smtClean="0"/>
              <a:t> identified in the current manual food ordering system in restaurant.</a:t>
            </a:r>
          </a:p>
          <a:p>
            <a:r>
              <a:rPr lang="en-US" sz="2800" dirty="0" smtClean="0"/>
              <a:t>Also today  food ordering online is very common like </a:t>
            </a:r>
            <a:r>
              <a:rPr lang="en-US" sz="2800" dirty="0" err="1" smtClean="0"/>
              <a:t>foodpanda</a:t>
            </a:r>
            <a:r>
              <a:rPr lang="en-US" sz="2800" dirty="0" smtClean="0"/>
              <a:t>, </a:t>
            </a:r>
            <a:r>
              <a:rPr lang="en-US" sz="2800" dirty="0" err="1" smtClean="0"/>
              <a:t>fassos</a:t>
            </a:r>
            <a:r>
              <a:rPr lang="en-US" sz="2800" dirty="0" smtClean="0"/>
              <a:t>, pizza hut </a:t>
            </a:r>
            <a:r>
              <a:rPr lang="en-US" sz="2800" dirty="0" err="1" smtClean="0"/>
              <a:t>etc</a:t>
            </a:r>
            <a:r>
              <a:rPr lang="en-US" sz="2800" dirty="0" smtClean="0"/>
              <a:t> . But this might be different technology to order  food as well in restaurant.</a:t>
            </a:r>
          </a:p>
          <a:p>
            <a:r>
              <a:rPr lang="en-US" sz="2800" dirty="0" smtClean="0"/>
              <a:t>We are in the age of digitalization, everything is becoming on web.</a:t>
            </a:r>
          </a:p>
          <a:p>
            <a:endParaRPr lang="en-US" sz="2800" dirty="0" smtClean="0"/>
          </a:p>
          <a:p>
            <a:pPr marL="11887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endParaRPr lang="en-US" sz="2800" dirty="0" smtClean="0"/>
          </a:p>
        </p:txBody>
      </p:sp>
      <p:sp>
        <p:nvSpPr>
          <p:cNvPr id="1026" name="AutoShape 2" descr="https://sites.google.com/site/johnmitchell7/_/rsrc/1304959211686/labs/cryptool/Caesar%201.png?height=300&amp;width=400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ead5584f-a-62cb3a1a-s-sites.googlegroups.com/site/johnmitchell7/labs/cryptool/Caesar%201.png?attachauth=ANoY7crSjxei2OS5OXzcpnpHIqvmmuCCpIgUe5Miwus3eBWMpFYEDuym22qgbNvRats64Z5PsoAMCzw-3BPvg7YurxRcVA1lojNWWXYmzJ7VxM4_OSRY8NmSW9f01spcP-1DnxKhDkHS6TpVsbgVBFvzruHC61lalTanSRO0E-uRvMmXP1mI4Qdg3GAJg7Gptj18aUDLL7cC4ShvQkghSV2bIKokKJpAcRUiBGgG9i2cx-fXJygZ18Q%3D&amp;attredirects=0"/>
          <p:cNvSpPr>
            <a:spLocks noChangeAspect="1" noChangeArrowheads="1"/>
          </p:cNvSpPr>
          <p:nvPr/>
        </p:nvSpPr>
        <p:spPr bwMode="auto">
          <a:xfrm>
            <a:off x="155575" y="-2887663"/>
            <a:ext cx="8020050" cy="6029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15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Matter of time….</a:t>
            </a:r>
            <a:endParaRPr lang="en-US" sz="36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187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are using  VB.net  software and SQL server database.</a:t>
            </a:r>
          </a:p>
          <a:p>
            <a:endParaRPr lang="en-US" sz="2800" dirty="0" smtClean="0"/>
          </a:p>
          <a:p>
            <a:r>
              <a:rPr lang="en-US" sz="2800" dirty="0" smtClean="0"/>
              <a:t>Almost  40%  of our job work is done.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also lots of work have to be done.</a:t>
            </a:r>
          </a:p>
          <a:p>
            <a:endParaRPr lang="en-US" sz="2800" dirty="0" smtClean="0"/>
          </a:p>
          <a:p>
            <a:r>
              <a:rPr lang="en-US" sz="2800" dirty="0" smtClean="0"/>
              <a:t>All thing that have today will change at the time of deployment..</a:t>
            </a:r>
            <a:endParaRPr lang="en-US" sz="2800" dirty="0" smtClean="0"/>
          </a:p>
        </p:txBody>
      </p:sp>
      <p:sp>
        <p:nvSpPr>
          <p:cNvPr id="1026" name="AutoShape 2" descr="https://sites.google.com/site/johnmitchell7/_/rsrc/1304959211686/labs/cryptool/Caesar%201.png?height=300&amp;width=400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ead5584f-a-62cb3a1a-s-sites.googlegroups.com/site/johnmitchell7/labs/cryptool/Caesar%201.png?attachauth=ANoY7crSjxei2OS5OXzcpnpHIqvmmuCCpIgUe5Miwus3eBWMpFYEDuym22qgbNvRats64Z5PsoAMCzw-3BPvg7YurxRcVA1lojNWWXYmzJ7VxM4_OSRY8NmSW9f01spcP-1DnxKhDkHS6TpVsbgVBFvzruHC61lalTanSRO0E-uRvMmXP1mI4Qdg3GAJg7Gptj18aUDLL7cC4ShvQkghSV2bIKokKJpAcRUiBGgG9i2cx-fXJygZ18Q%3D&amp;attredirects=0"/>
          <p:cNvSpPr>
            <a:spLocks noChangeAspect="1" noChangeArrowheads="1"/>
          </p:cNvSpPr>
          <p:nvPr/>
        </p:nvSpPr>
        <p:spPr bwMode="auto">
          <a:xfrm>
            <a:off x="155575" y="-2887663"/>
            <a:ext cx="8020050" cy="6029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ead5584f-a-62cb3a1a-s-sites.googlegroups.com/site/johnmitchell7/labs/cryptool/Caesar%201.png?attachauth=ANoY7crSjxei2OS5OXzcpnpHIqvmmuCCpIgUe5Miwus3eBWMpFYEDuym22qgbNvRats64Z5PsoAMCzw-3BPvg7YurxRcVA1lojNWWXYmzJ7VxM4_OSRY8NmSW9f01spcP-1DnxKhDkHS6TpVsbgVBFvzruHC61lalTanSRO0E-uRvMmXP1mI4Qdg3GAJg7Gptj18aUDLL7cC4ShvQkghSV2bIKokKJpAcRUiBGgG9i2cx-fXJygZ18Q%3D&amp;attredirects=0"/>
          <p:cNvSpPr>
            <a:spLocks noChangeAspect="1" noChangeArrowheads="1"/>
          </p:cNvSpPr>
          <p:nvPr/>
        </p:nvSpPr>
        <p:spPr bwMode="auto">
          <a:xfrm>
            <a:off x="155575" y="-2887663"/>
            <a:ext cx="8020050" cy="6029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286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it will work?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713893" cy="453944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46" y="6172200"/>
            <a:ext cx="8305800" cy="5303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 Work as other software in our computer.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ead5584f-a-62cb3a1a-s-sites.googlegroups.com/site/johnmitchell7/labs/cryptool/Caesar%201.png?attachauth=ANoY7crSjxei2OS5OXzcpnpHIqvmmuCCpIgUe5Miwus3eBWMpFYEDuym22qgbNvRats64Z5PsoAMCzw-3BPvg7YurxRcVA1lojNWWXYmzJ7VxM4_OSRY8NmSW9f01spcP-1DnxKhDkHS6TpVsbgVBFvzruHC61lalTanSRO0E-uRvMmXP1mI4Qdg3GAJg7Gptj18aUDLL7cC4ShvQkghSV2bIKokKJpAcRUiBGgG9i2cx-fXJygZ18Q%3D&amp;attredirects=0"/>
          <p:cNvSpPr>
            <a:spLocks noChangeAspect="1" noChangeArrowheads="1"/>
          </p:cNvSpPr>
          <p:nvPr/>
        </p:nvSpPr>
        <p:spPr bwMode="auto">
          <a:xfrm>
            <a:off x="155575" y="-2887663"/>
            <a:ext cx="8020050" cy="6029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28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Have numbers of food menu…what you want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816"/>
            <a:ext cx="9144000" cy="580318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ead5584f-a-62cb3a1a-s-sites.googlegroups.com/site/johnmitchell7/labs/cryptool/Caesar%201.png?attachauth=ANoY7crSjxei2OS5OXzcpnpHIqvmmuCCpIgUe5Miwus3eBWMpFYEDuym22qgbNvRats64Z5PsoAMCzw-3BPvg7YurxRcVA1lojNWWXYmzJ7VxM4_OSRY8NmSW9f01spcP-1DnxKhDkHS6TpVsbgVBFvzruHC61lalTanSRO0E-uRvMmXP1mI4Qdg3GAJg7Gptj18aUDLL7cC4ShvQkghSV2bIKokKJpAcRUiBGgG9i2cx-fXJygZ18Q%3D&amp;attredirects=0"/>
          <p:cNvSpPr>
            <a:spLocks noChangeAspect="1" noChangeArrowheads="1"/>
          </p:cNvSpPr>
          <p:nvPr/>
        </p:nvSpPr>
        <p:spPr bwMode="auto">
          <a:xfrm>
            <a:off x="155575" y="-2887663"/>
            <a:ext cx="8020050" cy="6029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981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What we got!!!!</a:t>
            </a:r>
            <a:endParaRPr lang="en-IN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25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" y="-23191"/>
            <a:ext cx="916478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47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5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6626"/>
            <a:ext cx="9144000" cy="68911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en-US" sz="4400" b="1" dirty="0" smtClean="0"/>
          </a:p>
          <a:p>
            <a:pPr marL="118872" indent="0" algn="ctr">
              <a:buNone/>
            </a:pPr>
            <a:endParaRPr lang="en-US" sz="4400" b="1" dirty="0"/>
          </a:p>
          <a:p>
            <a:pPr marL="118872" indent="0" algn="ctr">
              <a:buNone/>
            </a:pPr>
            <a:r>
              <a:rPr lang="en-US" sz="4400" b="1" dirty="0" smtClean="0"/>
              <a:t>And much more….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16263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ead5584f-a-62cb3a1a-s-sites.googlegroups.com/site/johnmitchell7/labs/cryptool/Caesar%201.png?attachauth=ANoY7crSjxei2OS5OXzcpnpHIqvmmuCCpIgUe5Miwus3eBWMpFYEDuym22qgbNvRats64Z5PsoAMCzw-3BPvg7YurxRcVA1lojNWWXYmzJ7VxM4_OSRY8NmSW9f01spcP-1DnxKhDkHS6TpVsbgVBFvzruHC61lalTanSRO0E-uRvMmXP1mI4Qdg3GAJg7Gptj18aUDLL7cC4ShvQkghSV2bIKokKJpAcRUiBGgG9i2cx-fXJygZ18Q%3D&amp;attredirects=0"/>
          <p:cNvSpPr>
            <a:spLocks noChangeAspect="1" noChangeArrowheads="1"/>
          </p:cNvSpPr>
          <p:nvPr/>
        </p:nvSpPr>
        <p:spPr bwMode="auto">
          <a:xfrm>
            <a:off x="155575" y="-2887663"/>
            <a:ext cx="8020050" cy="6029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18" y="39624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515674" cy="45579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57941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2535E-8 L 0.66875 -0.35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37" y="-177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635 L -0.525 0.339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50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358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PowerPoint Presentation</vt:lpstr>
      <vt:lpstr>Introduction</vt:lpstr>
      <vt:lpstr>What is the reason to make REFORDS?</vt:lpstr>
      <vt:lpstr>Matter of time….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added to cart..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KARAN</cp:lastModifiedBy>
  <cp:revision>30</cp:revision>
  <dcterms:created xsi:type="dcterms:W3CDTF">2014-10-01T03:36:43Z</dcterms:created>
  <dcterms:modified xsi:type="dcterms:W3CDTF">2015-10-04T18:43:34Z</dcterms:modified>
</cp:coreProperties>
</file>