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DF4B3-8816-4DAC-B29D-CEE1ABC95334}" v="71" dt="2025-03-18T14:12:52.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ais Sarwar" userId="890d1eba2512557f" providerId="LiveId" clId="{6B9DF4B3-8816-4DAC-B29D-CEE1ABC95334}"/>
    <pc:docChg chg="undo redo custSel modSld">
      <pc:chgData name="Owais Sarwar" userId="890d1eba2512557f" providerId="LiveId" clId="{6B9DF4B3-8816-4DAC-B29D-CEE1ABC95334}" dt="2025-03-19T15:02:15.157" v="485" actId="20577"/>
      <pc:docMkLst>
        <pc:docMk/>
      </pc:docMkLst>
      <pc:sldChg chg="addSp delSp modSp mod setBg">
        <pc:chgData name="Owais Sarwar" userId="890d1eba2512557f" providerId="LiveId" clId="{6B9DF4B3-8816-4DAC-B29D-CEE1ABC95334}" dt="2025-03-18T14:10:13.272" v="417" actId="26606"/>
        <pc:sldMkLst>
          <pc:docMk/>
          <pc:sldMk cId="0" sldId="256"/>
        </pc:sldMkLst>
        <pc:spChg chg="mod">
          <ac:chgData name="Owais Sarwar" userId="890d1eba2512557f" providerId="LiveId" clId="{6B9DF4B3-8816-4DAC-B29D-CEE1ABC95334}" dt="2025-03-18T14:10:13.272" v="417" actId="26606"/>
          <ac:spMkLst>
            <pc:docMk/>
            <pc:sldMk cId="0" sldId="256"/>
            <ac:spMk id="2" creationId="{73B3BD6C-F1DE-3802-6F54-855872F0758C}"/>
          </ac:spMkLst>
        </pc:spChg>
        <pc:spChg chg="mod">
          <ac:chgData name="Owais Sarwar" userId="890d1eba2512557f" providerId="LiveId" clId="{6B9DF4B3-8816-4DAC-B29D-CEE1ABC95334}" dt="2025-03-18T14:10:13.272" v="417" actId="26606"/>
          <ac:spMkLst>
            <pc:docMk/>
            <pc:sldMk cId="0" sldId="256"/>
            <ac:spMk id="3" creationId="{449F09F3-6467-2751-71BD-D2A8A551ABED}"/>
          </ac:spMkLst>
        </pc:spChg>
        <pc:spChg chg="add del">
          <ac:chgData name="Owais Sarwar" userId="890d1eba2512557f" providerId="LiveId" clId="{6B9DF4B3-8816-4DAC-B29D-CEE1ABC95334}" dt="2025-03-18T14:07:53.809" v="368" actId="26606"/>
          <ac:spMkLst>
            <pc:docMk/>
            <pc:sldMk cId="0" sldId="256"/>
            <ac:spMk id="8" creationId="{577D6B2E-37A3-429E-A37C-F30ED6487282}"/>
          </ac:spMkLst>
        </pc:spChg>
        <pc:spChg chg="add del">
          <ac:chgData name="Owais Sarwar" userId="890d1eba2512557f" providerId="LiveId" clId="{6B9DF4B3-8816-4DAC-B29D-CEE1ABC95334}" dt="2025-03-18T14:07:41.832" v="366" actId="26606"/>
          <ac:spMkLst>
            <pc:docMk/>
            <pc:sldMk cId="0" sldId="256"/>
            <ac:spMk id="10" creationId="{A3363022-C969-41E9-8EB2-E4C94908C1FA}"/>
          </ac:spMkLst>
        </pc:spChg>
        <pc:spChg chg="add del">
          <ac:chgData name="Owais Sarwar" userId="890d1eba2512557f" providerId="LiveId" clId="{6B9DF4B3-8816-4DAC-B29D-CEE1ABC95334}" dt="2025-03-18T14:07:41.832" v="366" actId="26606"/>
          <ac:spMkLst>
            <pc:docMk/>
            <pc:sldMk cId="0" sldId="256"/>
            <ac:spMk id="12" creationId="{8D1AD6B3-BE88-4CEB-BA17-790657CC4729}"/>
          </ac:spMkLst>
        </pc:spChg>
        <pc:spChg chg="add del">
          <ac:chgData name="Owais Sarwar" userId="890d1eba2512557f" providerId="LiveId" clId="{6B9DF4B3-8816-4DAC-B29D-CEE1ABC95334}" dt="2025-03-18T14:07:55.175" v="370" actId="26606"/>
          <ac:spMkLst>
            <pc:docMk/>
            <pc:sldMk cId="0" sldId="256"/>
            <ac:spMk id="16" creationId="{4D4C00DC-4DC6-4CD2-9E31-F17E6CEBC5A6}"/>
          </ac:spMkLst>
        </pc:spChg>
        <pc:spChg chg="add del">
          <ac:chgData name="Owais Sarwar" userId="890d1eba2512557f" providerId="LiveId" clId="{6B9DF4B3-8816-4DAC-B29D-CEE1ABC95334}" dt="2025-03-18T14:07:53.809" v="368" actId="26606"/>
          <ac:spMkLst>
            <pc:docMk/>
            <pc:sldMk cId="0" sldId="256"/>
            <ac:spMk id="18" creationId="{646B67A4-D328-4747-A82B-65E84FA46368}"/>
          </ac:spMkLst>
        </pc:spChg>
        <pc:spChg chg="add del">
          <ac:chgData name="Owais Sarwar" userId="890d1eba2512557f" providerId="LiveId" clId="{6B9DF4B3-8816-4DAC-B29D-CEE1ABC95334}" dt="2025-03-18T14:07:53.809" v="368" actId="26606"/>
          <ac:spMkLst>
            <pc:docMk/>
            <pc:sldMk cId="0" sldId="256"/>
            <ac:spMk id="19" creationId="{5CEAD642-85CF-4750-8432-7C80C901F001}"/>
          </ac:spMkLst>
        </pc:spChg>
        <pc:spChg chg="add del">
          <ac:chgData name="Owais Sarwar" userId="890d1eba2512557f" providerId="LiveId" clId="{6B9DF4B3-8816-4DAC-B29D-CEE1ABC95334}" dt="2025-03-18T14:07:53.809" v="368" actId="26606"/>
          <ac:spMkLst>
            <pc:docMk/>
            <pc:sldMk cId="0" sldId="256"/>
            <ac:spMk id="20" creationId="{B5A1B09C-1565-46F8-B70F-621C5EB48A09}"/>
          </ac:spMkLst>
        </pc:spChg>
        <pc:spChg chg="add del">
          <ac:chgData name="Owais Sarwar" userId="890d1eba2512557f" providerId="LiveId" clId="{6B9DF4B3-8816-4DAC-B29D-CEE1ABC95334}" dt="2025-03-18T14:07:53.809" v="368" actId="26606"/>
          <ac:spMkLst>
            <pc:docMk/>
            <pc:sldMk cId="0" sldId="256"/>
            <ac:spMk id="21" creationId="{FA33EEAE-15D5-4119-8C1E-89D943F911EF}"/>
          </ac:spMkLst>
        </pc:spChg>
        <pc:spChg chg="add del">
          <ac:chgData name="Owais Sarwar" userId="890d1eba2512557f" providerId="LiveId" clId="{6B9DF4B3-8816-4DAC-B29D-CEE1ABC95334}" dt="2025-03-18T14:07:53.809" v="368" actId="26606"/>
          <ac:spMkLst>
            <pc:docMk/>
            <pc:sldMk cId="0" sldId="256"/>
            <ac:spMk id="22" creationId="{8C516CC8-80AC-446C-A56E-9F54B7210402}"/>
          </ac:spMkLst>
        </pc:spChg>
        <pc:spChg chg="add del">
          <ac:chgData name="Owais Sarwar" userId="890d1eba2512557f" providerId="LiveId" clId="{6B9DF4B3-8816-4DAC-B29D-CEE1ABC95334}" dt="2025-03-18T14:07:53.809" v="368" actId="26606"/>
          <ac:spMkLst>
            <pc:docMk/>
            <pc:sldMk cId="0" sldId="256"/>
            <ac:spMk id="23" creationId="{730D8B3B-9B80-4025-B934-26DC7D7CD231}"/>
          </ac:spMkLst>
        </pc:spChg>
        <pc:spChg chg="add del">
          <ac:chgData name="Owais Sarwar" userId="890d1eba2512557f" providerId="LiveId" clId="{6B9DF4B3-8816-4DAC-B29D-CEE1ABC95334}" dt="2025-03-18T14:07:53.809" v="368" actId="26606"/>
          <ac:spMkLst>
            <pc:docMk/>
            <pc:sldMk cId="0" sldId="256"/>
            <ac:spMk id="24" creationId="{1064D5D5-227B-4F66-9AEA-46F570E793BD}"/>
          </ac:spMkLst>
        </pc:spChg>
        <pc:spChg chg="add del">
          <ac:chgData name="Owais Sarwar" userId="890d1eba2512557f" providerId="LiveId" clId="{6B9DF4B3-8816-4DAC-B29D-CEE1ABC95334}" dt="2025-03-18T14:07:55.175" v="370" actId="26606"/>
          <ac:spMkLst>
            <pc:docMk/>
            <pc:sldMk cId="0" sldId="256"/>
            <ac:spMk id="26" creationId="{D8469AE7-A75B-4F37-850B-EF5974ABED2C}"/>
          </ac:spMkLst>
        </pc:spChg>
        <pc:spChg chg="add del">
          <ac:chgData name="Owais Sarwar" userId="890d1eba2512557f" providerId="LiveId" clId="{6B9DF4B3-8816-4DAC-B29D-CEE1ABC95334}" dt="2025-03-18T14:07:55.175" v="370" actId="26606"/>
          <ac:spMkLst>
            <pc:docMk/>
            <pc:sldMk cId="0" sldId="256"/>
            <ac:spMk id="27" creationId="{3677BAFB-3BD3-41BB-9107-FAE224AE21C4}"/>
          </ac:spMkLst>
        </pc:spChg>
        <pc:spChg chg="add del">
          <ac:chgData name="Owais Sarwar" userId="890d1eba2512557f" providerId="LiveId" clId="{6B9DF4B3-8816-4DAC-B29D-CEE1ABC95334}" dt="2025-03-18T14:07:55.175" v="370" actId="26606"/>
          <ac:spMkLst>
            <pc:docMk/>
            <pc:sldMk cId="0" sldId="256"/>
            <ac:spMk id="198" creationId="{E6823A9B-C188-42D4-847C-3AD928DB145C}"/>
          </ac:spMkLst>
        </pc:spChg>
        <pc:spChg chg="add del">
          <ac:chgData name="Owais Sarwar" userId="890d1eba2512557f" providerId="LiveId" clId="{6B9DF4B3-8816-4DAC-B29D-CEE1ABC95334}" dt="2025-03-18T14:07:55.175" v="370" actId="26606"/>
          <ac:spMkLst>
            <pc:docMk/>
            <pc:sldMk cId="0" sldId="256"/>
            <ac:spMk id="199" creationId="{34B557F3-1A0C-4749-A6DB-EAC082DF390B}"/>
          </ac:spMkLst>
        </pc:spChg>
        <pc:spChg chg="add del">
          <ac:chgData name="Owais Sarwar" userId="890d1eba2512557f" providerId="LiveId" clId="{6B9DF4B3-8816-4DAC-B29D-CEE1ABC95334}" dt="2025-03-18T14:07:55.175" v="370" actId="26606"/>
          <ac:spMkLst>
            <pc:docMk/>
            <pc:sldMk cId="0" sldId="256"/>
            <ac:spMk id="200" creationId="{55D55AA6-3751-494F-868A-DCEDC5CE82BF}"/>
          </ac:spMkLst>
        </pc:spChg>
        <pc:spChg chg="add del">
          <ac:chgData name="Owais Sarwar" userId="890d1eba2512557f" providerId="LiveId" clId="{6B9DF4B3-8816-4DAC-B29D-CEE1ABC95334}" dt="2025-03-18T14:07:55.175" v="370" actId="26606"/>
          <ac:spMkLst>
            <pc:docMk/>
            <pc:sldMk cId="0" sldId="256"/>
            <ac:spMk id="201" creationId="{D82AB1B2-7970-42CF-8BF5-567C69E9FFFB}"/>
          </ac:spMkLst>
        </pc:spChg>
        <pc:spChg chg="add del">
          <ac:chgData name="Owais Sarwar" userId="890d1eba2512557f" providerId="LiveId" clId="{6B9DF4B3-8816-4DAC-B29D-CEE1ABC95334}" dt="2025-03-18T14:07:55.175" v="370" actId="26606"/>
          <ac:spMkLst>
            <pc:docMk/>
            <pc:sldMk cId="0" sldId="256"/>
            <ac:spMk id="205" creationId="{C10FB9CA-E7FA-462C-B537-F1224ED1ACF4}"/>
          </ac:spMkLst>
        </pc:spChg>
        <pc:spChg chg="add del">
          <ac:chgData name="Owais Sarwar" userId="890d1eba2512557f" providerId="LiveId" clId="{6B9DF4B3-8816-4DAC-B29D-CEE1ABC95334}" dt="2025-03-18T14:07:59.675" v="372" actId="26606"/>
          <ac:spMkLst>
            <pc:docMk/>
            <pc:sldMk cId="0" sldId="256"/>
            <ac:spMk id="207" creationId="{65219498-D544-41AC-98FE-8F956EF66A62}"/>
          </ac:spMkLst>
        </pc:spChg>
        <pc:spChg chg="add del">
          <ac:chgData name="Owais Sarwar" userId="890d1eba2512557f" providerId="LiveId" clId="{6B9DF4B3-8816-4DAC-B29D-CEE1ABC95334}" dt="2025-03-18T14:07:59.675" v="372" actId="26606"/>
          <ac:spMkLst>
            <pc:docMk/>
            <pc:sldMk cId="0" sldId="256"/>
            <ac:spMk id="208" creationId="{F500DBFC-17A9-4E0A-AEE2-A49F9AEEF0FD}"/>
          </ac:spMkLst>
        </pc:spChg>
        <pc:spChg chg="add del">
          <ac:chgData name="Owais Sarwar" userId="890d1eba2512557f" providerId="LiveId" clId="{6B9DF4B3-8816-4DAC-B29D-CEE1ABC95334}" dt="2025-03-18T14:10:13.272" v="417" actId="26606"/>
          <ac:spMkLst>
            <pc:docMk/>
            <pc:sldMk cId="0" sldId="256"/>
            <ac:spMk id="214" creationId="{577D6B2E-37A3-429E-A37C-F30ED6487282}"/>
          </ac:spMkLst>
        </pc:spChg>
        <pc:spChg chg="add del">
          <ac:chgData name="Owais Sarwar" userId="890d1eba2512557f" providerId="LiveId" clId="{6B9DF4B3-8816-4DAC-B29D-CEE1ABC95334}" dt="2025-03-18T14:10:13.272" v="417" actId="26606"/>
          <ac:spMkLst>
            <pc:docMk/>
            <pc:sldMk cId="0" sldId="256"/>
            <ac:spMk id="215" creationId="{5CEAD642-85CF-4750-8432-7C80C901F001}"/>
          </ac:spMkLst>
        </pc:spChg>
        <pc:spChg chg="add del">
          <ac:chgData name="Owais Sarwar" userId="890d1eba2512557f" providerId="LiveId" clId="{6B9DF4B3-8816-4DAC-B29D-CEE1ABC95334}" dt="2025-03-18T14:10:13.272" v="417" actId="26606"/>
          <ac:spMkLst>
            <pc:docMk/>
            <pc:sldMk cId="0" sldId="256"/>
            <ac:spMk id="216" creationId="{FA33EEAE-15D5-4119-8C1E-89D943F911EF}"/>
          </ac:spMkLst>
        </pc:spChg>
        <pc:spChg chg="add del">
          <ac:chgData name="Owais Sarwar" userId="890d1eba2512557f" providerId="LiveId" clId="{6B9DF4B3-8816-4DAC-B29D-CEE1ABC95334}" dt="2025-03-18T14:10:13.272" v="417" actId="26606"/>
          <ac:spMkLst>
            <pc:docMk/>
            <pc:sldMk cId="0" sldId="256"/>
            <ac:spMk id="217" creationId="{730D8B3B-9B80-4025-B934-26DC7D7CD231}"/>
          </ac:spMkLst>
        </pc:spChg>
        <pc:spChg chg="add del">
          <ac:chgData name="Owais Sarwar" userId="890d1eba2512557f" providerId="LiveId" clId="{6B9DF4B3-8816-4DAC-B29D-CEE1ABC95334}" dt="2025-03-18T14:10:13.272" v="417" actId="26606"/>
          <ac:spMkLst>
            <pc:docMk/>
            <pc:sldMk cId="0" sldId="256"/>
            <ac:spMk id="218" creationId="{1064D5D5-227B-4F66-9AEA-46F570E793BD}"/>
          </ac:spMkLst>
        </pc:spChg>
        <pc:spChg chg="add del">
          <ac:chgData name="Owais Sarwar" userId="890d1eba2512557f" providerId="LiveId" clId="{6B9DF4B3-8816-4DAC-B29D-CEE1ABC95334}" dt="2025-03-18T14:10:13.272" v="417" actId="26606"/>
          <ac:spMkLst>
            <pc:docMk/>
            <pc:sldMk cId="0" sldId="256"/>
            <ac:spMk id="219" creationId="{646B67A4-D328-4747-A82B-65E84FA46368}"/>
          </ac:spMkLst>
        </pc:spChg>
        <pc:spChg chg="add del">
          <ac:chgData name="Owais Sarwar" userId="890d1eba2512557f" providerId="LiveId" clId="{6B9DF4B3-8816-4DAC-B29D-CEE1ABC95334}" dt="2025-03-18T14:10:13.272" v="417" actId="26606"/>
          <ac:spMkLst>
            <pc:docMk/>
            <pc:sldMk cId="0" sldId="256"/>
            <ac:spMk id="220" creationId="{B5A1B09C-1565-46F8-B70F-621C5EB48A09}"/>
          </ac:spMkLst>
        </pc:spChg>
        <pc:spChg chg="add del">
          <ac:chgData name="Owais Sarwar" userId="890d1eba2512557f" providerId="LiveId" clId="{6B9DF4B3-8816-4DAC-B29D-CEE1ABC95334}" dt="2025-03-18T14:10:13.272" v="417" actId="26606"/>
          <ac:spMkLst>
            <pc:docMk/>
            <pc:sldMk cId="0" sldId="256"/>
            <ac:spMk id="221" creationId="{8C516CC8-80AC-446C-A56E-9F54B7210402}"/>
          </ac:spMkLst>
        </pc:spChg>
        <pc:grpChg chg="add del">
          <ac:chgData name="Owais Sarwar" userId="890d1eba2512557f" providerId="LiveId" clId="{6B9DF4B3-8816-4DAC-B29D-CEE1ABC95334}" dt="2025-03-18T14:07:41.832" v="366" actId="26606"/>
          <ac:grpSpMkLst>
            <pc:docMk/>
            <pc:sldMk cId="0" sldId="256"/>
            <ac:grpSpMk id="14" creationId="{89D1390B-7E13-4B4F-9CB2-391063412E54}"/>
          </ac:grpSpMkLst>
        </pc:grpChg>
        <pc:grpChg chg="add del">
          <ac:chgData name="Owais Sarwar" userId="890d1eba2512557f" providerId="LiveId" clId="{6B9DF4B3-8816-4DAC-B29D-CEE1ABC95334}" dt="2025-03-18T14:07:59.675" v="372" actId="26606"/>
          <ac:grpSpMkLst>
            <pc:docMk/>
            <pc:sldMk cId="0" sldId="256"/>
            <ac:grpSpMk id="209" creationId="{D74613BB-817C-4C4F-8A24-4936F2F064C0}"/>
          </ac:grpSpMkLst>
        </pc:grpChg>
        <pc:picChg chg="add del">
          <ac:chgData name="Owais Sarwar" userId="890d1eba2512557f" providerId="LiveId" clId="{6B9DF4B3-8816-4DAC-B29D-CEE1ABC95334}" dt="2025-03-18T14:07:41.832" v="366" actId="26606"/>
          <ac:picMkLst>
            <pc:docMk/>
            <pc:sldMk cId="0" sldId="256"/>
            <ac:picMk id="7" creationId="{D5907890-16F4-40F8-7BD5-4E49A0381E85}"/>
          </ac:picMkLst>
        </pc:picChg>
        <pc:picChg chg="add del">
          <ac:chgData name="Owais Sarwar" userId="890d1eba2512557f" providerId="LiveId" clId="{6B9DF4B3-8816-4DAC-B29D-CEE1ABC95334}" dt="2025-03-18T14:07:59.675" v="372" actId="26606"/>
          <ac:picMkLst>
            <pc:docMk/>
            <pc:sldMk cId="0" sldId="256"/>
            <ac:picMk id="212" creationId="{5EA84449-C377-696C-2656-381B07EEAE2A}"/>
          </ac:picMkLst>
        </pc:picChg>
      </pc:sldChg>
      <pc:sldChg chg="addSp delSp modSp mod setBg">
        <pc:chgData name="Owais Sarwar" userId="890d1eba2512557f" providerId="LiveId" clId="{6B9DF4B3-8816-4DAC-B29D-CEE1ABC95334}" dt="2025-03-18T14:16:43.897" v="433" actId="14100"/>
        <pc:sldMkLst>
          <pc:docMk/>
          <pc:sldMk cId="0" sldId="257"/>
        </pc:sldMkLst>
        <pc:spChg chg="mod">
          <ac:chgData name="Owais Sarwar" userId="890d1eba2512557f" providerId="LiveId" clId="{6B9DF4B3-8816-4DAC-B29D-CEE1ABC95334}" dt="2025-03-18T14:10:06.663" v="412" actId="255"/>
          <ac:spMkLst>
            <pc:docMk/>
            <pc:sldMk cId="0" sldId="257"/>
            <ac:spMk id="2" creationId="{47564EE3-90D2-2ADB-A485-1490927BA812}"/>
          </ac:spMkLst>
        </pc:spChg>
        <pc:spChg chg="mod">
          <ac:chgData name="Owais Sarwar" userId="890d1eba2512557f" providerId="LiveId" clId="{6B9DF4B3-8816-4DAC-B29D-CEE1ABC95334}" dt="2025-03-18T13:44:41.753" v="119" actId="20577"/>
          <ac:spMkLst>
            <pc:docMk/>
            <pc:sldMk cId="0" sldId="257"/>
            <ac:spMk id="3" creationId="{55D413FE-D2F1-F51C-E50B-FEFB7E8C6C4D}"/>
          </ac:spMkLst>
        </pc:spChg>
        <pc:spChg chg="add del mod">
          <ac:chgData name="Owais Sarwar" userId="890d1eba2512557f" providerId="LiveId" clId="{6B9DF4B3-8816-4DAC-B29D-CEE1ABC95334}" dt="2025-03-18T13:44:56.551" v="124"/>
          <ac:spMkLst>
            <pc:docMk/>
            <pc:sldMk cId="0" sldId="257"/>
            <ac:spMk id="15" creationId="{BFFB8084-0F3A-2008-1CF6-4DBDD659C6DF}"/>
          </ac:spMkLst>
        </pc:spChg>
        <pc:spChg chg="add del mod">
          <ac:chgData name="Owais Sarwar" userId="890d1eba2512557f" providerId="LiveId" clId="{6B9DF4B3-8816-4DAC-B29D-CEE1ABC95334}" dt="2025-03-18T13:46:24.464" v="131"/>
          <ac:spMkLst>
            <pc:docMk/>
            <pc:sldMk cId="0" sldId="257"/>
            <ac:spMk id="16" creationId="{5339C841-366A-08AD-94AC-8D7997338493}"/>
          </ac:spMkLst>
        </pc:spChg>
        <pc:spChg chg="add mod">
          <ac:chgData name="Owais Sarwar" userId="890d1eba2512557f" providerId="LiveId" clId="{6B9DF4B3-8816-4DAC-B29D-CEE1ABC95334}" dt="2025-03-18T14:15:30.041" v="428" actId="207"/>
          <ac:spMkLst>
            <pc:docMk/>
            <pc:sldMk cId="0" sldId="257"/>
            <ac:spMk id="17" creationId="{325F36F9-F4BC-0E3A-2A20-E6E5CD15F47D}"/>
          </ac:spMkLst>
        </pc:spChg>
        <pc:cxnChg chg="mod">
          <ac:chgData name="Owais Sarwar" userId="890d1eba2512557f" providerId="LiveId" clId="{6B9DF4B3-8816-4DAC-B29D-CEE1ABC95334}" dt="2025-03-18T14:16:43.897" v="433" actId="14100"/>
          <ac:cxnSpMkLst>
            <pc:docMk/>
            <pc:sldMk cId="0" sldId="257"/>
            <ac:cxnSpMk id="13" creationId="{B67D5ACC-EBBB-D200-00EE-62B537E1943D}"/>
          </ac:cxnSpMkLst>
        </pc:cxnChg>
      </pc:sldChg>
      <pc:sldChg chg="addSp delSp modSp mod setBg">
        <pc:chgData name="Owais Sarwar" userId="890d1eba2512557f" providerId="LiveId" clId="{6B9DF4B3-8816-4DAC-B29D-CEE1ABC95334}" dt="2025-03-18T16:01:14.413" v="437" actId="26606"/>
        <pc:sldMkLst>
          <pc:docMk/>
          <pc:sldMk cId="0" sldId="258"/>
        </pc:sldMkLst>
        <pc:spChg chg="mod">
          <ac:chgData name="Owais Sarwar" userId="890d1eba2512557f" providerId="LiveId" clId="{6B9DF4B3-8816-4DAC-B29D-CEE1ABC95334}" dt="2025-03-18T14:10:10.884" v="415" actId="26606"/>
          <ac:spMkLst>
            <pc:docMk/>
            <pc:sldMk cId="0" sldId="258"/>
            <ac:spMk id="2" creationId="{5DBC7B68-EAA0-AD6A-9530-4EF7C68F206A}"/>
          </ac:spMkLst>
        </pc:spChg>
        <pc:spChg chg="add del mod">
          <ac:chgData name="Owais Sarwar" userId="890d1eba2512557f" providerId="LiveId" clId="{6B9DF4B3-8816-4DAC-B29D-CEE1ABC95334}" dt="2025-03-18T13:35:54.140" v="48"/>
          <ac:spMkLst>
            <pc:docMk/>
            <pc:sldMk cId="0" sldId="258"/>
            <ac:spMk id="3" creationId="{B9741077-081B-8036-5224-1E3884E8255C}"/>
          </ac:spMkLst>
        </pc:spChg>
        <pc:spChg chg="add mod">
          <ac:chgData name="Owais Sarwar" userId="890d1eba2512557f" providerId="LiveId" clId="{6B9DF4B3-8816-4DAC-B29D-CEE1ABC95334}" dt="2025-03-18T13:35:43.090" v="47"/>
          <ac:spMkLst>
            <pc:docMk/>
            <pc:sldMk cId="0" sldId="258"/>
            <ac:spMk id="4" creationId="{305838FD-188C-C610-EAB4-C33FF04E5452}"/>
          </ac:spMkLst>
        </pc:spChg>
        <pc:spChg chg="add del mod">
          <ac:chgData name="Owais Sarwar" userId="890d1eba2512557f" providerId="LiveId" clId="{6B9DF4B3-8816-4DAC-B29D-CEE1ABC95334}" dt="2025-03-18T16:01:14.413" v="437" actId="26606"/>
          <ac:spMkLst>
            <pc:docMk/>
            <pc:sldMk cId="0" sldId="258"/>
            <ac:spMk id="5" creationId="{AB238822-61FC-C613-9264-2708C050FBFB}"/>
          </ac:spMkLst>
        </pc:spChg>
        <pc:spChg chg="add mod">
          <ac:chgData name="Owais Sarwar" userId="890d1eba2512557f" providerId="LiveId" clId="{6B9DF4B3-8816-4DAC-B29D-CEE1ABC95334}" dt="2025-03-18T13:36:32.453" v="56"/>
          <ac:spMkLst>
            <pc:docMk/>
            <pc:sldMk cId="0" sldId="258"/>
            <ac:spMk id="6" creationId="{C283542F-38D7-A1B8-04BA-7CD5226EADB6}"/>
          </ac:spMkLst>
        </pc:spChg>
        <pc:spChg chg="add del">
          <ac:chgData name="Owais Sarwar" userId="890d1eba2512557f" providerId="LiveId" clId="{6B9DF4B3-8816-4DAC-B29D-CEE1ABC95334}" dt="2025-03-18T14:08:25.113" v="375" actId="26606"/>
          <ac:spMkLst>
            <pc:docMk/>
            <pc:sldMk cId="0" sldId="258"/>
            <ac:spMk id="10" creationId="{09588DA8-065E-4F6F-8EFD-43104AB2E0CF}"/>
          </ac:spMkLst>
        </pc:spChg>
        <pc:spChg chg="add del">
          <ac:chgData name="Owais Sarwar" userId="890d1eba2512557f" providerId="LiveId" clId="{6B9DF4B3-8816-4DAC-B29D-CEE1ABC95334}" dt="2025-03-18T14:08:40.042" v="379" actId="26606"/>
          <ac:spMkLst>
            <pc:docMk/>
            <pc:sldMk cId="0" sldId="258"/>
            <ac:spMk id="11" creationId="{C0763A76-9F1C-4FC5-82B7-DD475DA461B2}"/>
          </ac:spMkLst>
        </pc:spChg>
        <pc:spChg chg="add del">
          <ac:chgData name="Owais Sarwar" userId="890d1eba2512557f" providerId="LiveId" clId="{6B9DF4B3-8816-4DAC-B29D-CEE1ABC95334}" dt="2025-03-18T14:08:25.113" v="375" actId="26606"/>
          <ac:spMkLst>
            <pc:docMk/>
            <pc:sldMk cId="0" sldId="258"/>
            <ac:spMk id="12" creationId="{C4285719-470E-454C-AF62-8323075F1F5B}"/>
          </ac:spMkLst>
        </pc:spChg>
        <pc:spChg chg="add del">
          <ac:chgData name="Owais Sarwar" userId="890d1eba2512557f" providerId="LiveId" clId="{6B9DF4B3-8816-4DAC-B29D-CEE1ABC95334}" dt="2025-03-18T14:08:40.042" v="379" actId="26606"/>
          <ac:spMkLst>
            <pc:docMk/>
            <pc:sldMk cId="0" sldId="258"/>
            <ac:spMk id="13" creationId="{E81BF4F6-F2CF-4984-9D14-D6966D92F99F}"/>
          </ac:spMkLst>
        </pc:spChg>
        <pc:spChg chg="add del">
          <ac:chgData name="Owais Sarwar" userId="890d1eba2512557f" providerId="LiveId" clId="{6B9DF4B3-8816-4DAC-B29D-CEE1ABC95334}" dt="2025-03-18T14:08:25.113" v="375" actId="26606"/>
          <ac:spMkLst>
            <pc:docMk/>
            <pc:sldMk cId="0" sldId="258"/>
            <ac:spMk id="14" creationId="{CD9FE4EF-C4D8-49A0-B2FF-81D8DB7D8A24}"/>
          </ac:spMkLst>
        </pc:spChg>
        <pc:spChg chg="add del">
          <ac:chgData name="Owais Sarwar" userId="890d1eba2512557f" providerId="LiveId" clId="{6B9DF4B3-8816-4DAC-B29D-CEE1ABC95334}" dt="2025-03-18T14:08:25.113" v="375" actId="26606"/>
          <ac:spMkLst>
            <pc:docMk/>
            <pc:sldMk cId="0" sldId="258"/>
            <ac:spMk id="16" creationId="{4300840D-0A0B-4512-BACA-B439D5B9C57C}"/>
          </ac:spMkLst>
        </pc:spChg>
        <pc:spChg chg="add del">
          <ac:chgData name="Owais Sarwar" userId="890d1eba2512557f" providerId="LiveId" clId="{6B9DF4B3-8816-4DAC-B29D-CEE1ABC95334}" dt="2025-03-18T14:08:25.113" v="375" actId="26606"/>
          <ac:spMkLst>
            <pc:docMk/>
            <pc:sldMk cId="0" sldId="258"/>
            <ac:spMk id="18" creationId="{D2B78728-A580-49A7-84F9-6EF6F583ADE0}"/>
          </ac:spMkLst>
        </pc:spChg>
        <pc:spChg chg="add del">
          <ac:chgData name="Owais Sarwar" userId="890d1eba2512557f" providerId="LiveId" clId="{6B9DF4B3-8816-4DAC-B29D-CEE1ABC95334}" dt="2025-03-18T14:08:25.113" v="375" actId="26606"/>
          <ac:spMkLst>
            <pc:docMk/>
            <pc:sldMk cId="0" sldId="258"/>
            <ac:spMk id="20" creationId="{38FAA1A1-D861-433F-88FA-1E9D6FD31D11}"/>
          </ac:spMkLst>
        </pc:spChg>
        <pc:spChg chg="add del">
          <ac:chgData name="Owais Sarwar" userId="890d1eba2512557f" providerId="LiveId" clId="{6B9DF4B3-8816-4DAC-B29D-CEE1ABC95334}" dt="2025-03-18T14:08:25.113" v="375" actId="26606"/>
          <ac:spMkLst>
            <pc:docMk/>
            <pc:sldMk cId="0" sldId="258"/>
            <ac:spMk id="22" creationId="{8D71EDA1-87BF-4D5D-AB79-F346FD19278A}"/>
          </ac:spMkLst>
        </pc:spChg>
        <pc:spChg chg="add del">
          <ac:chgData name="Owais Sarwar" userId="890d1eba2512557f" providerId="LiveId" clId="{6B9DF4B3-8816-4DAC-B29D-CEE1ABC95334}" dt="2025-03-18T14:08:35.860" v="377" actId="26606"/>
          <ac:spMkLst>
            <pc:docMk/>
            <pc:sldMk cId="0" sldId="258"/>
            <ac:spMk id="24" creationId="{B50AB553-2A96-4A92-96F2-93548E096954}"/>
          </ac:spMkLst>
        </pc:spChg>
        <pc:spChg chg="add del">
          <ac:chgData name="Owais Sarwar" userId="890d1eba2512557f" providerId="LiveId" clId="{6B9DF4B3-8816-4DAC-B29D-CEE1ABC95334}" dt="2025-03-18T14:08:40.042" v="379" actId="26606"/>
          <ac:spMkLst>
            <pc:docMk/>
            <pc:sldMk cId="0" sldId="258"/>
            <ac:spMk id="26" creationId="{AB238822-61FC-C613-9264-2708C050FBFB}"/>
          </ac:spMkLst>
        </pc:spChg>
        <pc:spChg chg="add del">
          <ac:chgData name="Owais Sarwar" userId="890d1eba2512557f" providerId="LiveId" clId="{6B9DF4B3-8816-4DAC-B29D-CEE1ABC95334}" dt="2025-03-18T14:10:10.884" v="415" actId="26606"/>
          <ac:spMkLst>
            <pc:docMk/>
            <pc:sldMk cId="0" sldId="258"/>
            <ac:spMk id="29" creationId="{EDDBB197-D710-4A4F-A9CA-FD2177498BE8}"/>
          </ac:spMkLst>
        </pc:spChg>
        <pc:spChg chg="add del">
          <ac:chgData name="Owais Sarwar" userId="890d1eba2512557f" providerId="LiveId" clId="{6B9DF4B3-8816-4DAC-B29D-CEE1ABC95334}" dt="2025-03-18T14:10:10.884" v="415" actId="26606"/>
          <ac:spMkLst>
            <pc:docMk/>
            <pc:sldMk cId="0" sldId="258"/>
            <ac:spMk id="30" creationId="{975D1CFA-2CDB-4B64-BD9F-85744E8DA12F}"/>
          </ac:spMkLst>
        </pc:spChg>
        <pc:spChg chg="add del mod">
          <ac:chgData name="Owais Sarwar" userId="890d1eba2512557f" providerId="LiveId" clId="{6B9DF4B3-8816-4DAC-B29D-CEE1ABC95334}" dt="2025-03-18T14:10:10.884" v="415" actId="26606"/>
          <ac:spMkLst>
            <pc:docMk/>
            <pc:sldMk cId="0" sldId="258"/>
            <ac:spMk id="31" creationId="{AB238822-61FC-C613-9264-2708C050FBFB}"/>
          </ac:spMkLst>
        </pc:spChg>
        <pc:grpChg chg="add del">
          <ac:chgData name="Owais Sarwar" userId="890d1eba2512557f" providerId="LiveId" clId="{6B9DF4B3-8816-4DAC-B29D-CEE1ABC95334}" dt="2025-03-18T14:10:10.884" v="415" actId="26606"/>
          <ac:grpSpMkLst>
            <pc:docMk/>
            <pc:sldMk cId="0" sldId="258"/>
            <ac:grpSpMk id="32" creationId="{25EE5136-01F1-466C-962D-BA9B4C6757AA}"/>
          </ac:grpSpMkLst>
        </pc:grpChg>
        <pc:graphicFrameChg chg="add del">
          <ac:chgData name="Owais Sarwar" userId="890d1eba2512557f" providerId="LiveId" clId="{6B9DF4B3-8816-4DAC-B29D-CEE1ABC95334}" dt="2025-03-18T14:08:35.860" v="377" actId="26606"/>
          <ac:graphicFrameMkLst>
            <pc:docMk/>
            <pc:sldMk cId="0" sldId="258"/>
            <ac:graphicFrameMk id="7" creationId="{E33215AB-A906-F985-1052-D09DF8832F98}"/>
          </ac:graphicFrameMkLst>
        </pc:graphicFrameChg>
        <pc:graphicFrameChg chg="add del">
          <ac:chgData name="Owais Sarwar" userId="890d1eba2512557f" providerId="LiveId" clId="{6B9DF4B3-8816-4DAC-B29D-CEE1ABC95334}" dt="2025-03-18T16:01:07.377" v="435" actId="26606"/>
          <ac:graphicFrameMkLst>
            <pc:docMk/>
            <pc:sldMk cId="0" sldId="258"/>
            <ac:graphicFrameMk id="15" creationId="{AA6FD5E8-A862-A3EA-4603-B3BEB86C71E7}"/>
          </ac:graphicFrameMkLst>
        </pc:graphicFrameChg>
        <pc:graphicFrameChg chg="add del">
          <ac:chgData name="Owais Sarwar" userId="890d1eba2512557f" providerId="LiveId" clId="{6B9DF4B3-8816-4DAC-B29D-CEE1ABC95334}" dt="2025-03-18T16:01:14.413" v="437" actId="26606"/>
          <ac:graphicFrameMkLst>
            <pc:docMk/>
            <pc:sldMk cId="0" sldId="258"/>
            <ac:graphicFrameMk id="17" creationId="{AA6FD5E8-A862-A3EA-4603-B3BEB86C71E7}"/>
          </ac:graphicFrameMkLst>
        </pc:graphicFrameChg>
        <pc:picChg chg="add del">
          <ac:chgData name="Owais Sarwar" userId="890d1eba2512557f" providerId="LiveId" clId="{6B9DF4B3-8816-4DAC-B29D-CEE1ABC95334}" dt="2025-03-18T14:08:35.860" v="377" actId="26606"/>
          <ac:picMkLst>
            <pc:docMk/>
            <pc:sldMk cId="0" sldId="258"/>
            <ac:picMk id="8" creationId="{DAB65F0F-4C62-1801-95A9-107C0B43B3B4}"/>
          </ac:picMkLst>
        </pc:picChg>
        <pc:picChg chg="add del">
          <ac:chgData name="Owais Sarwar" userId="890d1eba2512557f" providerId="LiveId" clId="{6B9DF4B3-8816-4DAC-B29D-CEE1ABC95334}" dt="2025-03-18T14:10:10.884" v="415" actId="26606"/>
          <ac:picMkLst>
            <pc:docMk/>
            <pc:sldMk cId="0" sldId="258"/>
            <ac:picMk id="9" creationId="{A8051927-F4D7-E360-CA5E-688F5348980D}"/>
          </ac:picMkLst>
        </pc:picChg>
        <pc:picChg chg="add del">
          <ac:chgData name="Owais Sarwar" userId="890d1eba2512557f" providerId="LiveId" clId="{6B9DF4B3-8816-4DAC-B29D-CEE1ABC95334}" dt="2025-03-18T14:08:40.042" v="379" actId="26606"/>
          <ac:picMkLst>
            <pc:docMk/>
            <pc:sldMk cId="0" sldId="258"/>
            <ac:picMk id="27" creationId="{5FD2ABE7-3DF7-41CB-F4FD-C9459A46F507}"/>
          </ac:picMkLst>
        </pc:picChg>
      </pc:sldChg>
      <pc:sldChg chg="addSp delSp modSp mod">
        <pc:chgData name="Owais Sarwar" userId="890d1eba2512557f" providerId="LiveId" clId="{6B9DF4B3-8816-4DAC-B29D-CEE1ABC95334}" dt="2025-03-19T15:02:15.157" v="485" actId="20577"/>
        <pc:sldMkLst>
          <pc:docMk/>
          <pc:sldMk cId="0" sldId="259"/>
        </pc:sldMkLst>
        <pc:spChg chg="mod">
          <ac:chgData name="Owais Sarwar" userId="890d1eba2512557f" providerId="LiveId" clId="{6B9DF4B3-8816-4DAC-B29D-CEE1ABC95334}" dt="2025-03-18T14:05:46.051" v="356" actId="27636"/>
          <ac:spMkLst>
            <pc:docMk/>
            <pc:sldMk cId="0" sldId="259"/>
            <ac:spMk id="2" creationId="{496392A2-CE03-228E-AEFC-ED4F7BC21C84}"/>
          </ac:spMkLst>
        </pc:spChg>
        <pc:spChg chg="del mod">
          <ac:chgData name="Owais Sarwar" userId="890d1eba2512557f" providerId="LiveId" clId="{6B9DF4B3-8816-4DAC-B29D-CEE1ABC95334}" dt="2025-03-18T14:00:43.740" v="299" actId="21"/>
          <ac:spMkLst>
            <pc:docMk/>
            <pc:sldMk cId="0" sldId="259"/>
            <ac:spMk id="3" creationId="{1B214E72-93D8-5CB3-0C50-29755A3FDAB8}"/>
          </ac:spMkLst>
        </pc:spChg>
        <pc:spChg chg="add del mod">
          <ac:chgData name="Owais Sarwar" userId="890d1eba2512557f" providerId="LiveId" clId="{6B9DF4B3-8816-4DAC-B29D-CEE1ABC95334}" dt="2025-03-18T14:00:47.454" v="300" actId="21"/>
          <ac:spMkLst>
            <pc:docMk/>
            <pc:sldMk cId="0" sldId="259"/>
            <ac:spMk id="6" creationId="{A527A84F-C29B-41B0-6363-7190F719E7AC}"/>
          </ac:spMkLst>
        </pc:spChg>
        <pc:spChg chg="add del mod">
          <ac:chgData name="Owais Sarwar" userId="890d1eba2512557f" providerId="LiveId" clId="{6B9DF4B3-8816-4DAC-B29D-CEE1ABC95334}" dt="2025-03-18T14:01:32.065" v="325" actId="47"/>
          <ac:spMkLst>
            <pc:docMk/>
            <pc:sldMk cId="0" sldId="259"/>
            <ac:spMk id="7" creationId="{9D3FB704-039A-D33D-E1E7-30C522A4E2A0}"/>
          </ac:spMkLst>
        </pc:spChg>
        <pc:spChg chg="add del mod">
          <ac:chgData name="Owais Sarwar" userId="890d1eba2512557f" providerId="LiveId" clId="{6B9DF4B3-8816-4DAC-B29D-CEE1ABC95334}" dt="2025-03-18T14:01:41.042" v="327"/>
          <ac:spMkLst>
            <pc:docMk/>
            <pc:sldMk cId="0" sldId="259"/>
            <ac:spMk id="8" creationId="{A527A84F-C29B-41B0-6363-7190F719E7AC}"/>
          </ac:spMkLst>
        </pc:spChg>
        <pc:spChg chg="add del mod">
          <ac:chgData name="Owais Sarwar" userId="890d1eba2512557f" providerId="LiveId" clId="{6B9DF4B3-8816-4DAC-B29D-CEE1ABC95334}" dt="2025-03-18T14:01:31.375" v="324" actId="1076"/>
          <ac:spMkLst>
            <pc:docMk/>
            <pc:sldMk cId="0" sldId="259"/>
            <ac:spMk id="9" creationId="{95533BC1-36FF-411A-09A4-2E04EEFE1159}"/>
          </ac:spMkLst>
        </pc:spChg>
        <pc:spChg chg="add del mod">
          <ac:chgData name="Owais Sarwar" userId="890d1eba2512557f" providerId="LiveId" clId="{6B9DF4B3-8816-4DAC-B29D-CEE1ABC95334}" dt="2025-03-18T14:03:08.340" v="338"/>
          <ac:spMkLst>
            <pc:docMk/>
            <pc:sldMk cId="0" sldId="259"/>
            <ac:spMk id="10" creationId="{95533BC1-36FF-411A-09A4-2E04EEFE1159}"/>
          </ac:spMkLst>
        </pc:spChg>
        <pc:spChg chg="add mod">
          <ac:chgData name="Owais Sarwar" userId="890d1eba2512557f" providerId="LiveId" clId="{6B9DF4B3-8816-4DAC-B29D-CEE1ABC95334}" dt="2025-03-19T15:02:15.157" v="485" actId="20577"/>
          <ac:spMkLst>
            <pc:docMk/>
            <pc:sldMk cId="0" sldId="259"/>
            <ac:spMk id="11" creationId="{9D29C3F0-F92D-3D4C-6527-956CE9C2C36B}"/>
          </ac:spMkLst>
        </pc:spChg>
      </pc:sldChg>
      <pc:sldChg chg="addSp modSp mod">
        <pc:chgData name="Owais Sarwar" userId="890d1eba2512557f" providerId="LiveId" clId="{6B9DF4B3-8816-4DAC-B29D-CEE1ABC95334}" dt="2025-03-18T14:15:54.183" v="431" actId="207"/>
        <pc:sldMkLst>
          <pc:docMk/>
          <pc:sldMk cId="0" sldId="260"/>
        </pc:sldMkLst>
        <pc:spChg chg="mod">
          <ac:chgData name="Owais Sarwar" userId="890d1eba2512557f" providerId="LiveId" clId="{6B9DF4B3-8816-4DAC-B29D-CEE1ABC95334}" dt="2025-03-18T14:05:38.243" v="354" actId="2711"/>
          <ac:spMkLst>
            <pc:docMk/>
            <pc:sldMk cId="0" sldId="260"/>
            <ac:spMk id="2" creationId="{3C96ACEC-DF8D-D254-24E5-4CD1AADC556B}"/>
          </ac:spMkLst>
        </pc:spChg>
        <pc:spChg chg="mod">
          <ac:chgData name="Owais Sarwar" userId="890d1eba2512557f" providerId="LiveId" clId="{6B9DF4B3-8816-4DAC-B29D-CEE1ABC95334}" dt="2025-03-18T13:58:05.290" v="272" actId="20577"/>
          <ac:spMkLst>
            <pc:docMk/>
            <pc:sldMk cId="0" sldId="260"/>
            <ac:spMk id="3" creationId="{7CAB6307-6532-1F0F-8F8D-9A7617846AEB}"/>
          </ac:spMkLst>
        </pc:spChg>
        <pc:spChg chg="add mod">
          <ac:chgData name="Owais Sarwar" userId="890d1eba2512557f" providerId="LiveId" clId="{6B9DF4B3-8816-4DAC-B29D-CEE1ABC95334}" dt="2025-03-18T14:15:54.183" v="431" actId="207"/>
          <ac:spMkLst>
            <pc:docMk/>
            <pc:sldMk cId="0" sldId="260"/>
            <ac:spMk id="4" creationId="{98F9910A-96AE-3504-FB00-2DBB1E506966}"/>
          </ac:spMkLst>
        </pc:spChg>
      </pc:sldChg>
      <pc:sldChg chg="modSp mod">
        <pc:chgData name="Owais Sarwar" userId="890d1eba2512557f" providerId="LiveId" clId="{6B9DF4B3-8816-4DAC-B29D-CEE1ABC95334}" dt="2025-03-18T14:16:02.148" v="432" actId="207"/>
        <pc:sldMkLst>
          <pc:docMk/>
          <pc:sldMk cId="0" sldId="261"/>
        </pc:sldMkLst>
        <pc:spChg chg="mod">
          <ac:chgData name="Owais Sarwar" userId="890d1eba2512557f" providerId="LiveId" clId="{6B9DF4B3-8816-4DAC-B29D-CEE1ABC95334}" dt="2025-03-18T14:05:28.105" v="353" actId="2711"/>
          <ac:spMkLst>
            <pc:docMk/>
            <pc:sldMk cId="0" sldId="261"/>
            <ac:spMk id="2" creationId="{A3184568-A676-C421-5E1F-EA877166C3E5}"/>
          </ac:spMkLst>
        </pc:spChg>
        <pc:spChg chg="mod">
          <ac:chgData name="Owais Sarwar" userId="890d1eba2512557f" providerId="LiveId" clId="{6B9DF4B3-8816-4DAC-B29D-CEE1ABC95334}" dt="2025-03-18T14:16:02.148" v="432" actId="207"/>
          <ac:spMkLst>
            <pc:docMk/>
            <pc:sldMk cId="0" sldId="261"/>
            <ac:spMk id="3" creationId="{2D040A6B-F230-C94C-245C-2C8B162B7D4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0D0B-D667-13F0-5C2D-4AD4A2885FD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8DE2EF7C-8164-B5BE-D227-F086ACDCDF4A}"/>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BF06CCE5-5EC2-58C1-FA0C-DDF953D585A9}"/>
              </a:ext>
            </a:extLst>
          </p:cNvPr>
          <p:cNvSpPr txBox="1">
            <a:spLocks noGrp="1"/>
          </p:cNvSpPr>
          <p:nvPr>
            <p:ph type="dt" sz="half" idx="7"/>
          </p:nvPr>
        </p:nvSpPr>
        <p:spPr/>
        <p:txBody>
          <a:bodyPr/>
          <a:lstStyle>
            <a:lvl1pPr>
              <a:defRPr/>
            </a:lvl1pPr>
          </a:lstStyle>
          <a:p>
            <a:pPr lvl="0"/>
            <a:fld id="{96901869-11B1-471A-B04E-5F6A3468C1A8}" type="datetime1">
              <a:rPr lang="en-GB"/>
              <a:pPr lvl="0"/>
              <a:t>19/03/2025</a:t>
            </a:fld>
            <a:endParaRPr lang="en-GB"/>
          </a:p>
        </p:txBody>
      </p:sp>
      <p:sp>
        <p:nvSpPr>
          <p:cNvPr id="5" name="Footer Placeholder 4">
            <a:extLst>
              <a:ext uri="{FF2B5EF4-FFF2-40B4-BE49-F238E27FC236}">
                <a16:creationId xmlns:a16="http://schemas.microsoft.com/office/drawing/2014/main" id="{E744D5B9-2C52-2ABA-58E3-D997BEECCB4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9D57799A-F5A4-4EA0-C821-81C69250FB46}"/>
              </a:ext>
            </a:extLst>
          </p:cNvPr>
          <p:cNvSpPr txBox="1">
            <a:spLocks noGrp="1"/>
          </p:cNvSpPr>
          <p:nvPr>
            <p:ph type="sldNum" sz="quarter" idx="8"/>
          </p:nvPr>
        </p:nvSpPr>
        <p:spPr/>
        <p:txBody>
          <a:bodyPr/>
          <a:lstStyle>
            <a:lvl1pPr>
              <a:defRPr/>
            </a:lvl1pPr>
          </a:lstStyle>
          <a:p>
            <a:pPr lvl="0"/>
            <a:fld id="{7360878C-4C5C-4435-8D9C-F3532F9952EA}" type="slidenum">
              <a:t>‹#›</a:t>
            </a:fld>
            <a:endParaRPr lang="en-GB"/>
          </a:p>
        </p:txBody>
      </p:sp>
    </p:spTree>
    <p:extLst>
      <p:ext uri="{BB962C8B-B14F-4D97-AF65-F5344CB8AC3E}">
        <p14:creationId xmlns:p14="http://schemas.microsoft.com/office/powerpoint/2010/main" val="31970600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D8CC-19B1-DED3-0554-FD8247CCD91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4CD72238-8E3A-995F-C953-3276878BA95D}"/>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DEBA06-E0CB-C842-1A80-CCE611AFA419}"/>
              </a:ext>
            </a:extLst>
          </p:cNvPr>
          <p:cNvSpPr txBox="1">
            <a:spLocks noGrp="1"/>
          </p:cNvSpPr>
          <p:nvPr>
            <p:ph type="dt" sz="half" idx="7"/>
          </p:nvPr>
        </p:nvSpPr>
        <p:spPr/>
        <p:txBody>
          <a:bodyPr/>
          <a:lstStyle>
            <a:lvl1pPr>
              <a:defRPr/>
            </a:lvl1pPr>
          </a:lstStyle>
          <a:p>
            <a:pPr lvl="0"/>
            <a:fld id="{87DB1BCB-8A2B-47AE-AB5E-3C8C81C61B8D}" type="datetime1">
              <a:rPr lang="en-GB"/>
              <a:pPr lvl="0"/>
              <a:t>19/03/2025</a:t>
            </a:fld>
            <a:endParaRPr lang="en-GB"/>
          </a:p>
        </p:txBody>
      </p:sp>
      <p:sp>
        <p:nvSpPr>
          <p:cNvPr id="5" name="Footer Placeholder 4">
            <a:extLst>
              <a:ext uri="{FF2B5EF4-FFF2-40B4-BE49-F238E27FC236}">
                <a16:creationId xmlns:a16="http://schemas.microsoft.com/office/drawing/2014/main" id="{EA41C324-07C5-5AB5-7EAA-182AE3548F42}"/>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AB6AB5-938F-503D-3C86-7D62295C14F6}"/>
              </a:ext>
            </a:extLst>
          </p:cNvPr>
          <p:cNvSpPr txBox="1">
            <a:spLocks noGrp="1"/>
          </p:cNvSpPr>
          <p:nvPr>
            <p:ph type="sldNum" sz="quarter" idx="8"/>
          </p:nvPr>
        </p:nvSpPr>
        <p:spPr/>
        <p:txBody>
          <a:bodyPr/>
          <a:lstStyle>
            <a:lvl1pPr>
              <a:defRPr/>
            </a:lvl1pPr>
          </a:lstStyle>
          <a:p>
            <a:pPr lvl="0"/>
            <a:fld id="{50BF54C7-9EA5-4237-AE28-F5826BE6F768}" type="slidenum">
              <a:t>‹#›</a:t>
            </a:fld>
            <a:endParaRPr lang="en-GB"/>
          </a:p>
        </p:txBody>
      </p:sp>
    </p:spTree>
    <p:extLst>
      <p:ext uri="{BB962C8B-B14F-4D97-AF65-F5344CB8AC3E}">
        <p14:creationId xmlns:p14="http://schemas.microsoft.com/office/powerpoint/2010/main" val="239625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68FCF-45E7-3944-F411-D073467E302E}"/>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F622C270-C722-1176-3269-FBD0DB640C2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F41D23-8CE6-08FC-3DEC-444BC061DECC}"/>
              </a:ext>
            </a:extLst>
          </p:cNvPr>
          <p:cNvSpPr txBox="1">
            <a:spLocks noGrp="1"/>
          </p:cNvSpPr>
          <p:nvPr>
            <p:ph type="dt" sz="half" idx="7"/>
          </p:nvPr>
        </p:nvSpPr>
        <p:spPr/>
        <p:txBody>
          <a:bodyPr/>
          <a:lstStyle>
            <a:lvl1pPr>
              <a:defRPr/>
            </a:lvl1pPr>
          </a:lstStyle>
          <a:p>
            <a:pPr lvl="0"/>
            <a:fld id="{DA74834E-EC09-4A2D-B9CB-648529D29F76}" type="datetime1">
              <a:rPr lang="en-GB"/>
              <a:pPr lvl="0"/>
              <a:t>19/03/2025</a:t>
            </a:fld>
            <a:endParaRPr lang="en-GB"/>
          </a:p>
        </p:txBody>
      </p:sp>
      <p:sp>
        <p:nvSpPr>
          <p:cNvPr id="5" name="Footer Placeholder 4">
            <a:extLst>
              <a:ext uri="{FF2B5EF4-FFF2-40B4-BE49-F238E27FC236}">
                <a16:creationId xmlns:a16="http://schemas.microsoft.com/office/drawing/2014/main" id="{E1897914-8FE7-D327-0568-35F41BD3348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85629E27-CB1B-C5DD-2660-CF836CD150C1}"/>
              </a:ext>
            </a:extLst>
          </p:cNvPr>
          <p:cNvSpPr txBox="1">
            <a:spLocks noGrp="1"/>
          </p:cNvSpPr>
          <p:nvPr>
            <p:ph type="sldNum" sz="quarter" idx="8"/>
          </p:nvPr>
        </p:nvSpPr>
        <p:spPr/>
        <p:txBody>
          <a:bodyPr/>
          <a:lstStyle>
            <a:lvl1pPr>
              <a:defRPr/>
            </a:lvl1pPr>
          </a:lstStyle>
          <a:p>
            <a:pPr lvl="0"/>
            <a:fld id="{E1B6A0C2-05C6-45E0-8F90-F55A9B055E7A}" type="slidenum">
              <a:t>‹#›</a:t>
            </a:fld>
            <a:endParaRPr lang="en-GB"/>
          </a:p>
        </p:txBody>
      </p:sp>
    </p:spTree>
    <p:extLst>
      <p:ext uri="{BB962C8B-B14F-4D97-AF65-F5344CB8AC3E}">
        <p14:creationId xmlns:p14="http://schemas.microsoft.com/office/powerpoint/2010/main" val="43649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3CAF-F90B-1483-797B-072231EA692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08B9013D-548E-34BA-9B6B-2C0EEAF049CC}"/>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46FFD1-9015-357E-A0AB-AAE7E8B950F4}"/>
              </a:ext>
            </a:extLst>
          </p:cNvPr>
          <p:cNvSpPr txBox="1">
            <a:spLocks noGrp="1"/>
          </p:cNvSpPr>
          <p:nvPr>
            <p:ph type="dt" sz="half" idx="7"/>
          </p:nvPr>
        </p:nvSpPr>
        <p:spPr/>
        <p:txBody>
          <a:bodyPr/>
          <a:lstStyle>
            <a:lvl1pPr>
              <a:defRPr/>
            </a:lvl1pPr>
          </a:lstStyle>
          <a:p>
            <a:pPr lvl="0"/>
            <a:fld id="{8557DAC4-975B-44B5-B0D1-38A0BEDB2377}" type="datetime1">
              <a:rPr lang="en-GB"/>
              <a:pPr lvl="0"/>
              <a:t>19/03/2025</a:t>
            </a:fld>
            <a:endParaRPr lang="en-GB"/>
          </a:p>
        </p:txBody>
      </p:sp>
      <p:sp>
        <p:nvSpPr>
          <p:cNvPr id="5" name="Footer Placeholder 4">
            <a:extLst>
              <a:ext uri="{FF2B5EF4-FFF2-40B4-BE49-F238E27FC236}">
                <a16:creationId xmlns:a16="http://schemas.microsoft.com/office/drawing/2014/main" id="{BD8C939D-5E7B-5102-36E8-58AECA16CA2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B04CE8D4-4313-62CA-8B89-5175C729DA8A}"/>
              </a:ext>
            </a:extLst>
          </p:cNvPr>
          <p:cNvSpPr txBox="1">
            <a:spLocks noGrp="1"/>
          </p:cNvSpPr>
          <p:nvPr>
            <p:ph type="sldNum" sz="quarter" idx="8"/>
          </p:nvPr>
        </p:nvSpPr>
        <p:spPr/>
        <p:txBody>
          <a:bodyPr/>
          <a:lstStyle>
            <a:lvl1pPr>
              <a:defRPr/>
            </a:lvl1pPr>
          </a:lstStyle>
          <a:p>
            <a:pPr lvl="0"/>
            <a:fld id="{6E71CBF3-9C17-491E-8C0F-9CE24F967F40}" type="slidenum">
              <a:t>‹#›</a:t>
            </a:fld>
            <a:endParaRPr lang="en-GB"/>
          </a:p>
        </p:txBody>
      </p:sp>
    </p:spTree>
    <p:extLst>
      <p:ext uri="{BB962C8B-B14F-4D97-AF65-F5344CB8AC3E}">
        <p14:creationId xmlns:p14="http://schemas.microsoft.com/office/powerpoint/2010/main" val="2010268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D351-33E3-FF10-9472-E3116DEF57D4}"/>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A34BE235-B31A-55F0-E9F1-DE2D14F56FB2}"/>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FF602891-A2BB-4E15-2BA0-3598066D6DE1}"/>
              </a:ext>
            </a:extLst>
          </p:cNvPr>
          <p:cNvSpPr txBox="1">
            <a:spLocks noGrp="1"/>
          </p:cNvSpPr>
          <p:nvPr>
            <p:ph type="dt" sz="half" idx="7"/>
          </p:nvPr>
        </p:nvSpPr>
        <p:spPr/>
        <p:txBody>
          <a:bodyPr/>
          <a:lstStyle>
            <a:lvl1pPr>
              <a:defRPr/>
            </a:lvl1pPr>
          </a:lstStyle>
          <a:p>
            <a:pPr lvl="0"/>
            <a:fld id="{919B186F-C385-4868-A9C0-F4AC44BC10BB}" type="datetime1">
              <a:rPr lang="en-GB"/>
              <a:pPr lvl="0"/>
              <a:t>19/03/2025</a:t>
            </a:fld>
            <a:endParaRPr lang="en-GB"/>
          </a:p>
        </p:txBody>
      </p:sp>
      <p:sp>
        <p:nvSpPr>
          <p:cNvPr id="5" name="Footer Placeholder 4">
            <a:extLst>
              <a:ext uri="{FF2B5EF4-FFF2-40B4-BE49-F238E27FC236}">
                <a16:creationId xmlns:a16="http://schemas.microsoft.com/office/drawing/2014/main" id="{3D5B6920-EE2F-99D6-9113-75B60FF3A15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0AB6E8A-D8A3-5F81-14BB-B4C88FCB2904}"/>
              </a:ext>
            </a:extLst>
          </p:cNvPr>
          <p:cNvSpPr txBox="1">
            <a:spLocks noGrp="1"/>
          </p:cNvSpPr>
          <p:nvPr>
            <p:ph type="sldNum" sz="quarter" idx="8"/>
          </p:nvPr>
        </p:nvSpPr>
        <p:spPr/>
        <p:txBody>
          <a:bodyPr/>
          <a:lstStyle>
            <a:lvl1pPr>
              <a:defRPr/>
            </a:lvl1pPr>
          </a:lstStyle>
          <a:p>
            <a:pPr lvl="0"/>
            <a:fld id="{EC8C2E7D-334B-4162-AD5D-AE3A91D6F1EA}" type="slidenum">
              <a:t>‹#›</a:t>
            </a:fld>
            <a:endParaRPr lang="en-GB"/>
          </a:p>
        </p:txBody>
      </p:sp>
    </p:spTree>
    <p:extLst>
      <p:ext uri="{BB962C8B-B14F-4D97-AF65-F5344CB8AC3E}">
        <p14:creationId xmlns:p14="http://schemas.microsoft.com/office/powerpoint/2010/main" val="237185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D940-3A15-76AD-BA3C-7E31A5CF9EFF}"/>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B57EE1C-0CD4-3237-0AF9-2D7B65C1541A}"/>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2F13E6A-145A-0735-670B-860D66E0F5B4}"/>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B7A030-987B-7F1F-4232-B3CD03F07A07}"/>
              </a:ext>
            </a:extLst>
          </p:cNvPr>
          <p:cNvSpPr txBox="1">
            <a:spLocks noGrp="1"/>
          </p:cNvSpPr>
          <p:nvPr>
            <p:ph type="dt" sz="half" idx="7"/>
          </p:nvPr>
        </p:nvSpPr>
        <p:spPr/>
        <p:txBody>
          <a:bodyPr/>
          <a:lstStyle>
            <a:lvl1pPr>
              <a:defRPr/>
            </a:lvl1pPr>
          </a:lstStyle>
          <a:p>
            <a:pPr lvl="0"/>
            <a:fld id="{AE19CAB8-E098-4214-94B4-049EFD4F59F7}" type="datetime1">
              <a:rPr lang="en-GB"/>
              <a:pPr lvl="0"/>
              <a:t>19/03/2025</a:t>
            </a:fld>
            <a:endParaRPr lang="en-GB"/>
          </a:p>
        </p:txBody>
      </p:sp>
      <p:sp>
        <p:nvSpPr>
          <p:cNvPr id="6" name="Footer Placeholder 5">
            <a:extLst>
              <a:ext uri="{FF2B5EF4-FFF2-40B4-BE49-F238E27FC236}">
                <a16:creationId xmlns:a16="http://schemas.microsoft.com/office/drawing/2014/main" id="{3B511501-6F3A-A6D4-18B0-C50A1E56656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F1447485-9A24-EC5C-0C6F-083CF93A54F8}"/>
              </a:ext>
            </a:extLst>
          </p:cNvPr>
          <p:cNvSpPr txBox="1">
            <a:spLocks noGrp="1"/>
          </p:cNvSpPr>
          <p:nvPr>
            <p:ph type="sldNum" sz="quarter" idx="8"/>
          </p:nvPr>
        </p:nvSpPr>
        <p:spPr/>
        <p:txBody>
          <a:bodyPr/>
          <a:lstStyle>
            <a:lvl1pPr>
              <a:defRPr/>
            </a:lvl1pPr>
          </a:lstStyle>
          <a:p>
            <a:pPr lvl="0"/>
            <a:fld id="{C2F2E84C-2502-4521-8598-2168F21A4D17}" type="slidenum">
              <a:t>‹#›</a:t>
            </a:fld>
            <a:endParaRPr lang="en-GB"/>
          </a:p>
        </p:txBody>
      </p:sp>
    </p:spTree>
    <p:extLst>
      <p:ext uri="{BB962C8B-B14F-4D97-AF65-F5344CB8AC3E}">
        <p14:creationId xmlns:p14="http://schemas.microsoft.com/office/powerpoint/2010/main" val="375726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30C8-AD0A-85B7-FD20-37399DA298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1A3DB0DF-091A-C3AB-9708-F43E9DDD2C4E}"/>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3F0E44F2-C7A4-5FAC-F16C-73F9270CA652}"/>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A0BFDB9-453C-022F-7436-AF3849368CD7}"/>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5528421-FA4D-7539-DA28-F9A8006833C2}"/>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A3B3C18-40B0-ECAF-47DE-B6EFE7F8037F}"/>
              </a:ext>
            </a:extLst>
          </p:cNvPr>
          <p:cNvSpPr txBox="1">
            <a:spLocks noGrp="1"/>
          </p:cNvSpPr>
          <p:nvPr>
            <p:ph type="dt" sz="half" idx="7"/>
          </p:nvPr>
        </p:nvSpPr>
        <p:spPr/>
        <p:txBody>
          <a:bodyPr/>
          <a:lstStyle>
            <a:lvl1pPr>
              <a:defRPr/>
            </a:lvl1pPr>
          </a:lstStyle>
          <a:p>
            <a:pPr lvl="0"/>
            <a:fld id="{A9FB0BAD-B78A-47CC-A98B-71581DFD4176}" type="datetime1">
              <a:rPr lang="en-GB"/>
              <a:pPr lvl="0"/>
              <a:t>19/03/2025</a:t>
            </a:fld>
            <a:endParaRPr lang="en-GB"/>
          </a:p>
        </p:txBody>
      </p:sp>
      <p:sp>
        <p:nvSpPr>
          <p:cNvPr id="8" name="Footer Placeholder 7">
            <a:extLst>
              <a:ext uri="{FF2B5EF4-FFF2-40B4-BE49-F238E27FC236}">
                <a16:creationId xmlns:a16="http://schemas.microsoft.com/office/drawing/2014/main" id="{1BA1445D-3E7B-102F-3CDF-4C26F1A09426}"/>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E76AC444-BB5D-AB0A-73F5-CED229A90024}"/>
              </a:ext>
            </a:extLst>
          </p:cNvPr>
          <p:cNvSpPr txBox="1">
            <a:spLocks noGrp="1"/>
          </p:cNvSpPr>
          <p:nvPr>
            <p:ph type="sldNum" sz="quarter" idx="8"/>
          </p:nvPr>
        </p:nvSpPr>
        <p:spPr/>
        <p:txBody>
          <a:bodyPr/>
          <a:lstStyle>
            <a:lvl1pPr>
              <a:defRPr/>
            </a:lvl1pPr>
          </a:lstStyle>
          <a:p>
            <a:pPr lvl="0"/>
            <a:fld id="{AA32F58D-AA46-48F7-8A3F-DC2C8888FEF3}" type="slidenum">
              <a:t>‹#›</a:t>
            </a:fld>
            <a:endParaRPr lang="en-GB"/>
          </a:p>
        </p:txBody>
      </p:sp>
    </p:spTree>
    <p:extLst>
      <p:ext uri="{BB962C8B-B14F-4D97-AF65-F5344CB8AC3E}">
        <p14:creationId xmlns:p14="http://schemas.microsoft.com/office/powerpoint/2010/main" val="411769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7851-21B0-D96A-7AD9-D3A58D291CF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CC6F367F-9996-054A-E51F-66BA0E52E678}"/>
              </a:ext>
            </a:extLst>
          </p:cNvPr>
          <p:cNvSpPr txBox="1">
            <a:spLocks noGrp="1"/>
          </p:cNvSpPr>
          <p:nvPr>
            <p:ph type="dt" sz="half" idx="7"/>
          </p:nvPr>
        </p:nvSpPr>
        <p:spPr/>
        <p:txBody>
          <a:bodyPr/>
          <a:lstStyle>
            <a:lvl1pPr>
              <a:defRPr/>
            </a:lvl1pPr>
          </a:lstStyle>
          <a:p>
            <a:pPr lvl="0"/>
            <a:fld id="{D4BB5B8E-A422-468C-8BBC-1DE2989DF406}" type="datetime1">
              <a:rPr lang="en-GB"/>
              <a:pPr lvl="0"/>
              <a:t>19/03/2025</a:t>
            </a:fld>
            <a:endParaRPr lang="en-GB"/>
          </a:p>
        </p:txBody>
      </p:sp>
      <p:sp>
        <p:nvSpPr>
          <p:cNvPr id="4" name="Footer Placeholder 3">
            <a:extLst>
              <a:ext uri="{FF2B5EF4-FFF2-40B4-BE49-F238E27FC236}">
                <a16:creationId xmlns:a16="http://schemas.microsoft.com/office/drawing/2014/main" id="{DEC270D2-EFF9-CA30-771E-FCC2D42E3ACD}"/>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233CDBB9-CDC8-081B-3F70-675CCF0E1DA8}"/>
              </a:ext>
            </a:extLst>
          </p:cNvPr>
          <p:cNvSpPr txBox="1">
            <a:spLocks noGrp="1"/>
          </p:cNvSpPr>
          <p:nvPr>
            <p:ph type="sldNum" sz="quarter" idx="8"/>
          </p:nvPr>
        </p:nvSpPr>
        <p:spPr/>
        <p:txBody>
          <a:bodyPr/>
          <a:lstStyle>
            <a:lvl1pPr>
              <a:defRPr/>
            </a:lvl1pPr>
          </a:lstStyle>
          <a:p>
            <a:pPr lvl="0"/>
            <a:fld id="{D37EB2B9-AC48-4510-9ACD-971D6E22FBD9}" type="slidenum">
              <a:t>‹#›</a:t>
            </a:fld>
            <a:endParaRPr lang="en-GB"/>
          </a:p>
        </p:txBody>
      </p:sp>
    </p:spTree>
    <p:extLst>
      <p:ext uri="{BB962C8B-B14F-4D97-AF65-F5344CB8AC3E}">
        <p14:creationId xmlns:p14="http://schemas.microsoft.com/office/powerpoint/2010/main" val="296527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29979-1176-E381-53F5-C6275C4361D7}"/>
              </a:ext>
            </a:extLst>
          </p:cNvPr>
          <p:cNvSpPr txBox="1">
            <a:spLocks noGrp="1"/>
          </p:cNvSpPr>
          <p:nvPr>
            <p:ph type="dt" sz="half" idx="7"/>
          </p:nvPr>
        </p:nvSpPr>
        <p:spPr/>
        <p:txBody>
          <a:bodyPr/>
          <a:lstStyle>
            <a:lvl1pPr>
              <a:defRPr/>
            </a:lvl1pPr>
          </a:lstStyle>
          <a:p>
            <a:pPr lvl="0"/>
            <a:fld id="{4086DBB0-DE6A-4F35-ABF0-3EFD1663E293}" type="datetime1">
              <a:rPr lang="en-GB"/>
              <a:pPr lvl="0"/>
              <a:t>19/03/2025</a:t>
            </a:fld>
            <a:endParaRPr lang="en-GB"/>
          </a:p>
        </p:txBody>
      </p:sp>
      <p:sp>
        <p:nvSpPr>
          <p:cNvPr id="3" name="Footer Placeholder 2">
            <a:extLst>
              <a:ext uri="{FF2B5EF4-FFF2-40B4-BE49-F238E27FC236}">
                <a16:creationId xmlns:a16="http://schemas.microsoft.com/office/drawing/2014/main" id="{B7CACF34-7B1F-CBC3-E36D-4E640D094276}"/>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4451F91A-BF09-4FE4-9A6E-1A029949EB62}"/>
              </a:ext>
            </a:extLst>
          </p:cNvPr>
          <p:cNvSpPr txBox="1">
            <a:spLocks noGrp="1"/>
          </p:cNvSpPr>
          <p:nvPr>
            <p:ph type="sldNum" sz="quarter" idx="8"/>
          </p:nvPr>
        </p:nvSpPr>
        <p:spPr/>
        <p:txBody>
          <a:bodyPr/>
          <a:lstStyle>
            <a:lvl1pPr>
              <a:defRPr/>
            </a:lvl1pPr>
          </a:lstStyle>
          <a:p>
            <a:pPr lvl="0"/>
            <a:fld id="{0AB08E85-7E75-4533-A7C8-A1181F3CE443}" type="slidenum">
              <a:t>‹#›</a:t>
            </a:fld>
            <a:endParaRPr lang="en-GB"/>
          </a:p>
        </p:txBody>
      </p:sp>
    </p:spTree>
    <p:extLst>
      <p:ext uri="{BB962C8B-B14F-4D97-AF65-F5344CB8AC3E}">
        <p14:creationId xmlns:p14="http://schemas.microsoft.com/office/powerpoint/2010/main" val="110741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84E6-7A5B-7468-B4D0-72F84BB5B06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50E44677-9892-172F-1F67-5DE2861D6D5E}"/>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BDE358-0177-9706-E89B-3FD33146553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867B9DBD-9A68-D52B-3538-DC6F770CC36F}"/>
              </a:ext>
            </a:extLst>
          </p:cNvPr>
          <p:cNvSpPr txBox="1">
            <a:spLocks noGrp="1"/>
          </p:cNvSpPr>
          <p:nvPr>
            <p:ph type="dt" sz="half" idx="7"/>
          </p:nvPr>
        </p:nvSpPr>
        <p:spPr/>
        <p:txBody>
          <a:bodyPr/>
          <a:lstStyle>
            <a:lvl1pPr>
              <a:defRPr/>
            </a:lvl1pPr>
          </a:lstStyle>
          <a:p>
            <a:pPr lvl="0"/>
            <a:fld id="{26624ED6-D390-4217-8EC4-66D878D40BBD}" type="datetime1">
              <a:rPr lang="en-GB"/>
              <a:pPr lvl="0"/>
              <a:t>19/03/2025</a:t>
            </a:fld>
            <a:endParaRPr lang="en-GB"/>
          </a:p>
        </p:txBody>
      </p:sp>
      <p:sp>
        <p:nvSpPr>
          <p:cNvPr id="6" name="Footer Placeholder 5">
            <a:extLst>
              <a:ext uri="{FF2B5EF4-FFF2-40B4-BE49-F238E27FC236}">
                <a16:creationId xmlns:a16="http://schemas.microsoft.com/office/drawing/2014/main" id="{41DB2252-CFF7-E142-E22E-F03086B60534}"/>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21C22AB2-2742-47F0-1094-D95192274E55}"/>
              </a:ext>
            </a:extLst>
          </p:cNvPr>
          <p:cNvSpPr txBox="1">
            <a:spLocks noGrp="1"/>
          </p:cNvSpPr>
          <p:nvPr>
            <p:ph type="sldNum" sz="quarter" idx="8"/>
          </p:nvPr>
        </p:nvSpPr>
        <p:spPr/>
        <p:txBody>
          <a:bodyPr/>
          <a:lstStyle>
            <a:lvl1pPr>
              <a:defRPr/>
            </a:lvl1pPr>
          </a:lstStyle>
          <a:p>
            <a:pPr lvl="0"/>
            <a:fld id="{77EEA4A2-29C5-4015-A1DF-339CF0C4F945}" type="slidenum">
              <a:t>‹#›</a:t>
            </a:fld>
            <a:endParaRPr lang="en-GB"/>
          </a:p>
        </p:txBody>
      </p:sp>
    </p:spTree>
    <p:extLst>
      <p:ext uri="{BB962C8B-B14F-4D97-AF65-F5344CB8AC3E}">
        <p14:creationId xmlns:p14="http://schemas.microsoft.com/office/powerpoint/2010/main" val="25021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6361-BE81-620E-F01A-71369FC821E8}"/>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0B421225-C3A7-6235-BA29-30952B51C67C}"/>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706E7C54-0C11-71F3-179A-70BAE1A90E64}"/>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B41A2CC-85B3-AF21-9BDF-AAC73692234E}"/>
              </a:ext>
            </a:extLst>
          </p:cNvPr>
          <p:cNvSpPr txBox="1">
            <a:spLocks noGrp="1"/>
          </p:cNvSpPr>
          <p:nvPr>
            <p:ph type="dt" sz="half" idx="7"/>
          </p:nvPr>
        </p:nvSpPr>
        <p:spPr/>
        <p:txBody>
          <a:bodyPr/>
          <a:lstStyle>
            <a:lvl1pPr>
              <a:defRPr/>
            </a:lvl1pPr>
          </a:lstStyle>
          <a:p>
            <a:pPr lvl="0"/>
            <a:fld id="{5C955E7C-DA70-4176-8543-646B7F59523F}" type="datetime1">
              <a:rPr lang="en-GB"/>
              <a:pPr lvl="0"/>
              <a:t>19/03/2025</a:t>
            </a:fld>
            <a:endParaRPr lang="en-GB"/>
          </a:p>
        </p:txBody>
      </p:sp>
      <p:sp>
        <p:nvSpPr>
          <p:cNvPr id="6" name="Footer Placeholder 5">
            <a:extLst>
              <a:ext uri="{FF2B5EF4-FFF2-40B4-BE49-F238E27FC236}">
                <a16:creationId xmlns:a16="http://schemas.microsoft.com/office/drawing/2014/main" id="{108FE3F7-BE76-7BC7-E559-399363A23E77}"/>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2B718C47-5708-28E8-BB1F-1E0927711A6F}"/>
              </a:ext>
            </a:extLst>
          </p:cNvPr>
          <p:cNvSpPr txBox="1">
            <a:spLocks noGrp="1"/>
          </p:cNvSpPr>
          <p:nvPr>
            <p:ph type="sldNum" sz="quarter" idx="8"/>
          </p:nvPr>
        </p:nvSpPr>
        <p:spPr/>
        <p:txBody>
          <a:bodyPr/>
          <a:lstStyle>
            <a:lvl1pPr>
              <a:defRPr/>
            </a:lvl1pPr>
          </a:lstStyle>
          <a:p>
            <a:pPr lvl="0"/>
            <a:fld id="{7032DD6F-2D8C-43C2-BA6E-7169D6D1EBDD}" type="slidenum">
              <a:t>‹#›</a:t>
            </a:fld>
            <a:endParaRPr lang="en-GB"/>
          </a:p>
        </p:txBody>
      </p:sp>
    </p:spTree>
    <p:extLst>
      <p:ext uri="{BB962C8B-B14F-4D97-AF65-F5344CB8AC3E}">
        <p14:creationId xmlns:p14="http://schemas.microsoft.com/office/powerpoint/2010/main" val="262623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B3B9D6-92C6-EB8F-9109-C83E605E8B68}"/>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E09C868F-FAAD-3AEB-BEFC-A66966C93F9F}"/>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9501CC-2845-0A32-AD32-0AAA59666A6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484A7C7D-D023-4AB0-B470-396B252519B7}" type="datetime1">
              <a:rPr lang="en-GB"/>
              <a:pPr lvl="0"/>
              <a:t>19/03/2025</a:t>
            </a:fld>
            <a:endParaRPr lang="en-GB"/>
          </a:p>
        </p:txBody>
      </p:sp>
      <p:sp>
        <p:nvSpPr>
          <p:cNvPr id="5" name="Footer Placeholder 4">
            <a:extLst>
              <a:ext uri="{FF2B5EF4-FFF2-40B4-BE49-F238E27FC236}">
                <a16:creationId xmlns:a16="http://schemas.microsoft.com/office/drawing/2014/main" id="{E40707D4-F6D8-195B-D353-A2D12B655D86}"/>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endParaRPr lang="en-GB"/>
          </a:p>
        </p:txBody>
      </p:sp>
      <p:sp>
        <p:nvSpPr>
          <p:cNvPr id="6" name="Slide Number Placeholder 5">
            <a:extLst>
              <a:ext uri="{FF2B5EF4-FFF2-40B4-BE49-F238E27FC236}">
                <a16:creationId xmlns:a16="http://schemas.microsoft.com/office/drawing/2014/main" id="{A2554C07-4BFE-4452-7D9F-2F9AF7D26D9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CD6C83D7-395C-4AF5-B2C0-E668A4B8CC77}"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rowdstrike.com/en-us/cybersecurity-101/social-engineering/phishing-attack/" TargetMode="External"/><Relationship Id="rId2" Type="http://schemas.openxmlformats.org/officeDocument/2006/relationships/hyperlink" Target="https://www.cloudflare.com/en-gb/learning/access-management/phishing-attack/" TargetMode="External"/><Relationship Id="rId1" Type="http://schemas.openxmlformats.org/officeDocument/2006/relationships/slideLayout" Target="../slideLayouts/slideLayout2.xml"/><Relationship Id="rId4" Type="http://schemas.openxmlformats.org/officeDocument/2006/relationships/hyperlink" Target="https://www.occ.gov/topics/consumers-and-communities/consumer-protection/fraud-resources/phishing-attack-preven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4" name="Rectangle 213">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B3BD6C-F1DE-3802-6F54-855872F0758C}"/>
              </a:ext>
            </a:extLst>
          </p:cNvPr>
          <p:cNvSpPr txBox="1">
            <a:spLocks noGrp="1"/>
          </p:cNvSpPr>
          <p:nvPr>
            <p:ph type="ctrTitle"/>
          </p:nvPr>
        </p:nvSpPr>
        <p:spPr>
          <a:xfrm>
            <a:off x="4162567" y="818984"/>
            <a:ext cx="6714699" cy="3178689"/>
          </a:xfrm>
        </p:spPr>
        <p:txBody>
          <a:bodyPr>
            <a:normAutofit/>
          </a:bodyPr>
          <a:lstStyle/>
          <a:p>
            <a:pPr lvl="0" algn="l"/>
            <a:r>
              <a:rPr lang="en-GB" sz="4800">
                <a:solidFill>
                  <a:srgbClr val="FFFFFF"/>
                </a:solidFill>
                <a:latin typeface="Arial" panose="020B0604020202020204" pitchFamily="34" charset="0"/>
                <a:cs typeface="Arial" panose="020B0604020202020204" pitchFamily="34" charset="0"/>
              </a:rPr>
              <a:t>Phishing: A Social Engineering Technique</a:t>
            </a:r>
          </a:p>
        </p:txBody>
      </p:sp>
      <p:sp>
        <p:nvSpPr>
          <p:cNvPr id="221" name="Rectangle 2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49F09F3-6467-2751-71BD-D2A8A551ABED}"/>
              </a:ext>
            </a:extLst>
          </p:cNvPr>
          <p:cNvSpPr txBox="1">
            <a:spLocks noGrp="1"/>
          </p:cNvSpPr>
          <p:nvPr>
            <p:ph type="subTitle" idx="1"/>
          </p:nvPr>
        </p:nvSpPr>
        <p:spPr>
          <a:xfrm>
            <a:off x="4285397" y="4960961"/>
            <a:ext cx="7055893" cy="1078054"/>
          </a:xfrm>
        </p:spPr>
        <p:txBody>
          <a:bodyPr>
            <a:normAutofit/>
          </a:bodyPr>
          <a:lstStyle/>
          <a:p>
            <a:pPr lvl="0" algn="l"/>
            <a:r>
              <a:rPr lang="en-GB">
                <a:solidFill>
                  <a:srgbClr val="FFFFFF"/>
                </a:solidFill>
                <a:latin typeface="Arial" panose="020B0604020202020204" pitchFamily="34" charset="0"/>
                <a:cs typeface="Arial" panose="020B0604020202020204" pitchFamily="34" charset="0"/>
              </a:rPr>
              <a:t>By Owais Sarwar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4EE3-90D2-2ADB-A485-1490927BA812}"/>
              </a:ext>
            </a:extLst>
          </p:cNvPr>
          <p:cNvSpPr txBox="1">
            <a:spLocks noGrp="1"/>
          </p:cNvSpPr>
          <p:nvPr>
            <p:ph type="title"/>
          </p:nvPr>
        </p:nvSpPr>
        <p:spPr/>
        <p:txBody>
          <a:bodyPr>
            <a:normAutofit/>
          </a:bodyPr>
          <a:lstStyle/>
          <a:p>
            <a:pPr lvl="0"/>
            <a:r>
              <a:rPr lang="en-US" sz="3600" dirty="0">
                <a:solidFill>
                  <a:srgbClr val="FF0000"/>
                </a:solidFill>
                <a:latin typeface="Arial" panose="020B0604020202020204" pitchFamily="34" charset="0"/>
                <a:cs typeface="Arial" panose="020B0604020202020204" pitchFamily="34" charset="0"/>
              </a:rPr>
              <a:t>What is Phishing and Social Engineering?</a:t>
            </a:r>
            <a:endParaRPr lang="en-GB" sz="3600" dirty="0">
              <a:solidFill>
                <a:srgbClr val="FF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5D413FE-D2F1-F51C-E50B-FEFB7E8C6C4D}"/>
              </a:ext>
            </a:extLst>
          </p:cNvPr>
          <p:cNvSpPr txBox="1">
            <a:spLocks noGrp="1"/>
          </p:cNvSpPr>
          <p:nvPr>
            <p:ph idx="1"/>
          </p:nvPr>
        </p:nvSpPr>
        <p:spPr>
          <a:xfrm>
            <a:off x="785598" y="1602027"/>
            <a:ext cx="5257790" cy="3172393"/>
          </a:xfrm>
        </p:spPr>
        <p:txBody>
          <a:bodyPr/>
          <a:lstStyle/>
          <a:p>
            <a:pPr marL="0" lvl="0" indent="0">
              <a:lnSpc>
                <a:spcPct val="80000"/>
              </a:lnSpc>
              <a:buNone/>
            </a:pPr>
            <a:endParaRPr lang="en-GB" sz="1600" dirty="0">
              <a:solidFill>
                <a:srgbClr val="FF0000"/>
              </a:solidFill>
              <a:latin typeface="Aptos (Body)"/>
            </a:endParaRPr>
          </a:p>
          <a:p>
            <a:pPr marL="0" lvl="0" indent="0">
              <a:lnSpc>
                <a:spcPct val="80000"/>
              </a:lnSpc>
              <a:buNone/>
            </a:pPr>
            <a:endParaRPr lang="en-GB" sz="1600" dirty="0">
              <a:solidFill>
                <a:srgbClr val="FF0000"/>
              </a:solidFill>
              <a:latin typeface="Aptos (Body)"/>
            </a:endParaRPr>
          </a:p>
        </p:txBody>
      </p:sp>
      <p:cxnSp>
        <p:nvCxnSpPr>
          <p:cNvPr id="4" name="Straight Arrow Connector 7">
            <a:extLst>
              <a:ext uri="{FF2B5EF4-FFF2-40B4-BE49-F238E27FC236}">
                <a16:creationId xmlns:a16="http://schemas.microsoft.com/office/drawing/2014/main" id="{30FDC4C2-8689-F458-4696-EAEF8E0278E0}"/>
              </a:ext>
            </a:extLst>
          </p:cNvPr>
          <p:cNvCxnSpPr/>
          <p:nvPr/>
        </p:nvCxnSpPr>
        <p:spPr>
          <a:xfrm>
            <a:off x="7141025" y="2072368"/>
            <a:ext cx="2786743" cy="0"/>
          </a:xfrm>
          <a:prstGeom prst="straightConnector1">
            <a:avLst/>
          </a:prstGeom>
          <a:noFill/>
          <a:ln w="19046" cap="flat">
            <a:solidFill>
              <a:srgbClr val="FFFFFF"/>
            </a:solidFill>
            <a:prstDash val="solid"/>
            <a:round/>
            <a:tailEnd type="arrow"/>
          </a:ln>
        </p:spPr>
      </p:cxnSp>
      <p:sp>
        <p:nvSpPr>
          <p:cNvPr id="5" name="TextBox 11">
            <a:extLst>
              <a:ext uri="{FF2B5EF4-FFF2-40B4-BE49-F238E27FC236}">
                <a16:creationId xmlns:a16="http://schemas.microsoft.com/office/drawing/2014/main" id="{740230C6-0167-1BAF-4D9C-18AD93BED4A5}"/>
              </a:ext>
            </a:extLst>
          </p:cNvPr>
          <p:cNvSpPr txBox="1"/>
          <p:nvPr/>
        </p:nvSpPr>
        <p:spPr>
          <a:xfrm>
            <a:off x="6095993" y="1825627"/>
            <a:ext cx="1262749"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7030A0"/>
                </a:solidFill>
                <a:uFillTx/>
                <a:latin typeface="Aptos"/>
              </a:rPr>
              <a:t>Attacker</a:t>
            </a:r>
          </a:p>
        </p:txBody>
      </p:sp>
      <p:sp>
        <p:nvSpPr>
          <p:cNvPr id="6" name="TextBox 13">
            <a:extLst>
              <a:ext uri="{FF2B5EF4-FFF2-40B4-BE49-F238E27FC236}">
                <a16:creationId xmlns:a16="http://schemas.microsoft.com/office/drawing/2014/main" id="{ABCEA5C4-B72F-002F-572E-7BEFB1689BD8}"/>
              </a:ext>
            </a:extLst>
          </p:cNvPr>
          <p:cNvSpPr txBox="1"/>
          <p:nvPr/>
        </p:nvSpPr>
        <p:spPr>
          <a:xfrm>
            <a:off x="7532909" y="1371618"/>
            <a:ext cx="171268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7030A0"/>
                </a:solidFill>
                <a:uFillTx/>
                <a:latin typeface="Aptos"/>
              </a:rPr>
              <a:t>Sends an email to the victim</a:t>
            </a:r>
          </a:p>
        </p:txBody>
      </p:sp>
      <p:sp>
        <p:nvSpPr>
          <p:cNvPr id="7" name="TextBox 15">
            <a:extLst>
              <a:ext uri="{FF2B5EF4-FFF2-40B4-BE49-F238E27FC236}">
                <a16:creationId xmlns:a16="http://schemas.microsoft.com/office/drawing/2014/main" id="{C037384A-7097-BA7B-A8D0-A22430315BEA}"/>
              </a:ext>
            </a:extLst>
          </p:cNvPr>
          <p:cNvSpPr txBox="1"/>
          <p:nvPr/>
        </p:nvSpPr>
        <p:spPr>
          <a:xfrm>
            <a:off x="10207172" y="1887705"/>
            <a:ext cx="114663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7030A0"/>
                </a:solidFill>
                <a:uFillTx/>
                <a:latin typeface="Aptos"/>
              </a:rPr>
              <a:t>Victim</a:t>
            </a:r>
          </a:p>
        </p:txBody>
      </p:sp>
      <p:cxnSp>
        <p:nvCxnSpPr>
          <p:cNvPr id="8" name="Straight Arrow Connector 17">
            <a:extLst>
              <a:ext uri="{FF2B5EF4-FFF2-40B4-BE49-F238E27FC236}">
                <a16:creationId xmlns:a16="http://schemas.microsoft.com/office/drawing/2014/main" id="{E8DD7DA8-476D-E1D4-4E8E-3C147DB66045}"/>
              </a:ext>
            </a:extLst>
          </p:cNvPr>
          <p:cNvCxnSpPr/>
          <p:nvPr/>
        </p:nvCxnSpPr>
        <p:spPr>
          <a:xfrm flipH="1">
            <a:off x="9927768" y="2257031"/>
            <a:ext cx="852715" cy="2148054"/>
          </a:xfrm>
          <a:prstGeom prst="straightConnector1">
            <a:avLst/>
          </a:prstGeom>
          <a:noFill/>
          <a:ln w="19046" cap="flat">
            <a:solidFill>
              <a:srgbClr val="FFFFFF"/>
            </a:solidFill>
            <a:prstDash val="solid"/>
            <a:miter/>
            <a:tailEnd type="arrow"/>
          </a:ln>
        </p:spPr>
      </p:cxnSp>
      <p:sp>
        <p:nvSpPr>
          <p:cNvPr id="9" name="TextBox 18">
            <a:extLst>
              <a:ext uri="{FF2B5EF4-FFF2-40B4-BE49-F238E27FC236}">
                <a16:creationId xmlns:a16="http://schemas.microsoft.com/office/drawing/2014/main" id="{72F74903-5520-F80B-95F5-00774E86971B}"/>
              </a:ext>
            </a:extLst>
          </p:cNvPr>
          <p:cNvSpPr txBox="1"/>
          <p:nvPr/>
        </p:nvSpPr>
        <p:spPr>
          <a:xfrm>
            <a:off x="10751451" y="2452914"/>
            <a:ext cx="1186543"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7030A0"/>
                </a:solidFill>
                <a:uFillTx/>
                <a:latin typeface="Aptos"/>
              </a:rPr>
              <a:t>Victim clicks on link in the email and goes to the phishing website.</a:t>
            </a:r>
          </a:p>
        </p:txBody>
      </p:sp>
      <p:sp>
        <p:nvSpPr>
          <p:cNvPr id="10" name="TextBox 20">
            <a:extLst>
              <a:ext uri="{FF2B5EF4-FFF2-40B4-BE49-F238E27FC236}">
                <a16:creationId xmlns:a16="http://schemas.microsoft.com/office/drawing/2014/main" id="{EDF1A085-1438-FF51-6520-517B734FB4B0}"/>
              </a:ext>
            </a:extLst>
          </p:cNvPr>
          <p:cNvSpPr txBox="1"/>
          <p:nvPr/>
        </p:nvSpPr>
        <p:spPr>
          <a:xfrm>
            <a:off x="9153070" y="4451253"/>
            <a:ext cx="118654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7030A0"/>
                </a:solidFill>
                <a:uFillTx/>
                <a:latin typeface="Aptos"/>
              </a:rPr>
              <a:t>Phishing Website</a:t>
            </a:r>
          </a:p>
        </p:txBody>
      </p:sp>
      <p:cxnSp>
        <p:nvCxnSpPr>
          <p:cNvPr id="11" name="Straight Arrow Connector 22">
            <a:extLst>
              <a:ext uri="{FF2B5EF4-FFF2-40B4-BE49-F238E27FC236}">
                <a16:creationId xmlns:a16="http://schemas.microsoft.com/office/drawing/2014/main" id="{D2B4F36E-A7EC-FCA5-364D-053A63ED54EA}"/>
              </a:ext>
            </a:extLst>
          </p:cNvPr>
          <p:cNvCxnSpPr/>
          <p:nvPr/>
        </p:nvCxnSpPr>
        <p:spPr>
          <a:xfrm flipH="1" flipV="1">
            <a:off x="6894283" y="2264694"/>
            <a:ext cx="2351315" cy="2186559"/>
          </a:xfrm>
          <a:prstGeom prst="straightConnector1">
            <a:avLst/>
          </a:prstGeom>
          <a:noFill/>
          <a:ln w="19046" cap="flat">
            <a:solidFill>
              <a:srgbClr val="FFFFFF"/>
            </a:solidFill>
            <a:prstDash val="solid"/>
            <a:miter/>
            <a:tailEnd type="arrow"/>
          </a:ln>
        </p:spPr>
      </p:cxnSp>
      <p:sp>
        <p:nvSpPr>
          <p:cNvPr id="12" name="TextBox 24">
            <a:extLst>
              <a:ext uri="{FF2B5EF4-FFF2-40B4-BE49-F238E27FC236}">
                <a16:creationId xmlns:a16="http://schemas.microsoft.com/office/drawing/2014/main" id="{02E71F16-BB33-7A96-5959-A8DA1025BBA8}"/>
              </a:ext>
            </a:extLst>
          </p:cNvPr>
          <p:cNvSpPr txBox="1"/>
          <p:nvPr/>
        </p:nvSpPr>
        <p:spPr>
          <a:xfrm>
            <a:off x="7846749" y="2397154"/>
            <a:ext cx="1847014"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7030A0"/>
                </a:solidFill>
                <a:uFillTx/>
                <a:latin typeface="Aptos"/>
              </a:rPr>
              <a:t>Attacker collects victim’s details</a:t>
            </a:r>
          </a:p>
        </p:txBody>
      </p:sp>
      <p:cxnSp>
        <p:nvCxnSpPr>
          <p:cNvPr id="13" name="Straight Arrow Connector 26">
            <a:extLst>
              <a:ext uri="{FF2B5EF4-FFF2-40B4-BE49-F238E27FC236}">
                <a16:creationId xmlns:a16="http://schemas.microsoft.com/office/drawing/2014/main" id="{B67D5ACC-EBBB-D200-00EE-62B537E1943D}"/>
              </a:ext>
            </a:extLst>
          </p:cNvPr>
          <p:cNvCxnSpPr>
            <a:cxnSpLocks/>
          </p:cNvCxnSpPr>
          <p:nvPr/>
        </p:nvCxnSpPr>
        <p:spPr>
          <a:xfrm>
            <a:off x="6654798" y="2257031"/>
            <a:ext cx="1191951" cy="3055194"/>
          </a:xfrm>
          <a:prstGeom prst="straightConnector1">
            <a:avLst/>
          </a:prstGeom>
          <a:noFill/>
          <a:ln w="19046" cap="flat">
            <a:solidFill>
              <a:srgbClr val="FFFFFF"/>
            </a:solidFill>
            <a:prstDash val="solid"/>
            <a:miter/>
            <a:tailEnd type="arrow"/>
          </a:ln>
        </p:spPr>
      </p:cxnSp>
      <p:sp>
        <p:nvSpPr>
          <p:cNvPr id="14" name="TextBox 27">
            <a:extLst>
              <a:ext uri="{FF2B5EF4-FFF2-40B4-BE49-F238E27FC236}">
                <a16:creationId xmlns:a16="http://schemas.microsoft.com/office/drawing/2014/main" id="{C38383CB-1D7D-DC13-1484-DE80D256741F}"/>
              </a:ext>
            </a:extLst>
          </p:cNvPr>
          <p:cNvSpPr txBox="1"/>
          <p:nvPr/>
        </p:nvSpPr>
        <p:spPr>
          <a:xfrm>
            <a:off x="7141025" y="5413833"/>
            <a:ext cx="3198589"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7030A0"/>
                </a:solidFill>
                <a:uFillTx/>
                <a:latin typeface="Aptos"/>
              </a:rPr>
              <a:t>Attacker uses victim’s details to access a legitimate website </a:t>
            </a:r>
          </a:p>
        </p:txBody>
      </p:sp>
      <p:sp>
        <p:nvSpPr>
          <p:cNvPr id="17" name="Rectangle 2">
            <a:extLst>
              <a:ext uri="{FF2B5EF4-FFF2-40B4-BE49-F238E27FC236}">
                <a16:creationId xmlns:a16="http://schemas.microsoft.com/office/drawing/2014/main" id="{325F36F9-F4BC-0E3A-2A20-E6E5CD15F47D}"/>
              </a:ext>
            </a:extLst>
          </p:cNvPr>
          <p:cNvSpPr>
            <a:spLocks noChangeArrowheads="1"/>
          </p:cNvSpPr>
          <p:nvPr/>
        </p:nvSpPr>
        <p:spPr bwMode="auto">
          <a:xfrm>
            <a:off x="269496" y="1749206"/>
            <a:ext cx="63853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Phishing</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 Cyber attacks where criminals impersonate legitimate entities to steal sensitive information (e.g.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emails, websites).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Social Engineering</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 Manipulating individuals into revealing confidential info by exploiting psychological tactics.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Common Types</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Email Phishing</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 Fake emails mimicking trusted sources.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Spear Phishing</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 Emails targeted attacks on specific individuals.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Smishing</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 Phishing via text (SMS).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Vishing</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 Phishing via phone calls or voicemails.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Goal</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rPr>
              <a:t>: To trick victims into revealing personal or financial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7B68-EAA0-AD6A-9530-4EF7C68F206A}"/>
              </a:ext>
            </a:extLst>
          </p:cNvPr>
          <p:cNvSpPr txBox="1">
            <a:spLocks noGrp="1"/>
          </p:cNvSpPr>
          <p:nvPr>
            <p:ph type="title"/>
          </p:nvPr>
        </p:nvSpPr>
        <p:spPr>
          <a:xfrm>
            <a:off x="418454" y="411624"/>
            <a:ext cx="11069634" cy="936729"/>
          </a:xfrm>
        </p:spPr>
        <p:txBody>
          <a:bodyPr>
            <a:normAutofit/>
          </a:bodyPr>
          <a:lstStyle/>
          <a:p>
            <a:pPr lvl="0"/>
            <a:r>
              <a:rPr lang="en-US"/>
              <a:t>"</a:t>
            </a:r>
            <a:r>
              <a:rPr lang="en-US" sz="3300" b="1">
                <a:solidFill>
                  <a:srgbClr val="FF0000"/>
                </a:solidFill>
                <a:latin typeface="Arial" panose="020B0604020202020204" pitchFamily="34" charset="0"/>
                <a:cs typeface="Arial" panose="020B0604020202020204" pitchFamily="34" charset="0"/>
              </a:rPr>
              <a:t>Phishing Email Experience: How I Identified a Scam</a:t>
            </a:r>
            <a:endParaRPr lang="en-GB" sz="3300" b="1" dirty="0">
              <a:solidFill>
                <a:srgbClr val="FF0000"/>
              </a:solidFill>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AB238822-61FC-C613-9264-2708C050FBFB}"/>
              </a:ext>
            </a:extLst>
          </p:cNvPr>
          <p:cNvSpPr>
            <a:spLocks noGrp="1" noChangeArrowheads="1"/>
          </p:cNvSpPr>
          <p:nvPr>
            <p:ph idx="1"/>
          </p:nvPr>
        </p:nvSpPr>
        <p:spPr bwMode="auto">
          <a:xfrm>
            <a:off x="284163" y="1181797"/>
            <a:ext cx="1106963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pPr>
            <a:r>
              <a:rPr lang="en-US" sz="2000" b="1" dirty="0">
                <a:solidFill>
                  <a:schemeClr val="bg2">
                    <a:lumMod val="90000"/>
                  </a:schemeClr>
                </a:solidFill>
                <a:latin typeface="Arial" panose="020B0604020202020204" pitchFamily="34" charset="0"/>
                <a:cs typeface="Arial" panose="020B0604020202020204" pitchFamily="34" charset="0"/>
              </a:rPr>
              <a:t>Unexpected Email</a:t>
            </a:r>
            <a:r>
              <a:rPr lang="en-US" sz="2000" dirty="0">
                <a:solidFill>
                  <a:schemeClr val="bg2">
                    <a:lumMod val="90000"/>
                  </a:schemeClr>
                </a:solidFill>
                <a:latin typeface="Arial" panose="020B0604020202020204" pitchFamily="34" charset="0"/>
                <a:cs typeface="Arial" panose="020B0604020202020204" pitchFamily="34" charset="0"/>
              </a:rPr>
              <a:t>: I received an email that appeared legitimate, and it landed in my inbox instead of the spam folder, which made me trust it initially.</a:t>
            </a:r>
            <a:endParaRPr lang="en-US" sz="2000" b="1" dirty="0">
              <a:solidFill>
                <a:schemeClr val="bg2">
                  <a:lumMod val="90000"/>
                </a:schemeClr>
              </a:solidFill>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SzTx/>
              <a:buNone/>
            </a:pPr>
            <a:endParaRPr lang="en-US" sz="2000" b="1" dirty="0">
              <a:solidFill>
                <a:schemeClr val="bg2">
                  <a:lumMod val="90000"/>
                </a:schemeClr>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SzTx/>
            </a:pPr>
            <a:r>
              <a:rPr lang="en-US" sz="2000" b="1" dirty="0">
                <a:solidFill>
                  <a:schemeClr val="bg2">
                    <a:lumMod val="90000"/>
                  </a:schemeClr>
                </a:solidFill>
                <a:latin typeface="Arial" panose="020B0604020202020204" pitchFamily="34" charset="0"/>
                <a:cs typeface="Arial" panose="020B0604020202020204" pitchFamily="34" charset="0"/>
              </a:rPr>
              <a:t>Suspicious Email</a:t>
            </a:r>
            <a:r>
              <a:rPr lang="en-US" sz="2000" dirty="0">
                <a:solidFill>
                  <a:schemeClr val="bg2">
                    <a:lumMod val="90000"/>
                  </a:schemeClr>
                </a:solidFill>
                <a:latin typeface="Arial" panose="020B0604020202020204" pitchFamily="34" charset="0"/>
                <a:cs typeface="Arial" panose="020B0604020202020204" pitchFamily="34" charset="0"/>
              </a:rPr>
              <a:t>: The email appeared to be from PayPal, but it had no message—only a downloadable attachment, which immediately seemed odd.</a:t>
            </a:r>
          </a:p>
          <a:p>
            <a:pPr marL="0" marR="0" lvl="0" indent="0" defTabSz="914400" rtl="0" eaLnBrk="0" fontAlgn="base" latinLnBrk="0" hangingPunct="0">
              <a:lnSpc>
                <a:spcPct val="100000"/>
              </a:lnSpc>
              <a:spcBef>
                <a:spcPct val="0"/>
              </a:spcBef>
              <a:spcAft>
                <a:spcPct val="0"/>
              </a:spcAft>
              <a:buClrTx/>
              <a:buSzTx/>
              <a:buFontTx/>
              <a:buChar char="•"/>
              <a:tabLst/>
            </a:pPr>
            <a:endParaRPr lang="en-US" sz="2000" b="1" dirty="0">
              <a:solidFill>
                <a:schemeClr val="bg2">
                  <a:lumMod val="90000"/>
                </a:schemeClr>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SzTx/>
            </a:pPr>
            <a:r>
              <a:rPr lang="en-US" sz="2000" b="1" dirty="0">
                <a:solidFill>
                  <a:schemeClr val="bg2">
                    <a:lumMod val="90000"/>
                  </a:schemeClr>
                </a:solidFill>
                <a:latin typeface="Arial" panose="020B0604020202020204" pitchFamily="34" charset="0"/>
                <a:cs typeface="Arial" panose="020B0604020202020204" pitchFamily="34" charset="0"/>
              </a:rPr>
              <a:t>Random Sender</a:t>
            </a:r>
            <a:r>
              <a:rPr lang="en-US" sz="2000" dirty="0">
                <a:solidFill>
                  <a:schemeClr val="bg2">
                    <a:lumMod val="90000"/>
                  </a:schemeClr>
                </a:solidFill>
                <a:latin typeface="Arial" panose="020B0604020202020204" pitchFamily="34" charset="0"/>
                <a:cs typeface="Arial" panose="020B0604020202020204" pitchFamily="34" charset="0"/>
              </a:rPr>
              <a:t>: The sender's email address was randomly generated, which is a common sign of phishing attempts.</a:t>
            </a:r>
          </a:p>
          <a:p>
            <a:pPr marL="0" marR="0" lvl="0" indent="0" defTabSz="914400" rtl="0" eaLnBrk="0" fontAlgn="base" latinLnBrk="0" hangingPunct="0">
              <a:lnSpc>
                <a:spcPct val="100000"/>
              </a:lnSpc>
              <a:spcBef>
                <a:spcPct val="0"/>
              </a:spcBef>
              <a:spcAft>
                <a:spcPct val="0"/>
              </a:spcAft>
              <a:buClrTx/>
              <a:buSzTx/>
              <a:buFontTx/>
              <a:buChar char="•"/>
              <a:tabLst/>
            </a:pPr>
            <a:endParaRPr lang="en-US" sz="2000" b="1" dirty="0">
              <a:solidFill>
                <a:schemeClr val="bg2">
                  <a:lumMod val="90000"/>
                </a:schemeClr>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SzTx/>
            </a:pPr>
            <a:r>
              <a:rPr lang="en-US" sz="2000" b="1" dirty="0">
                <a:solidFill>
                  <a:schemeClr val="bg2">
                    <a:lumMod val="90000"/>
                  </a:schemeClr>
                </a:solidFill>
                <a:latin typeface="Arial" panose="020B0604020202020204" pitchFamily="34" charset="0"/>
                <a:cs typeface="Arial" panose="020B0604020202020204" pitchFamily="34" charset="0"/>
              </a:rPr>
              <a:t>Unexpected Transaction</a:t>
            </a:r>
            <a:r>
              <a:rPr lang="en-US" sz="2000" dirty="0">
                <a:solidFill>
                  <a:schemeClr val="bg2">
                    <a:lumMod val="90000"/>
                  </a:schemeClr>
                </a:solidFill>
                <a:latin typeface="Arial" panose="020B0604020202020204" pitchFamily="34" charset="0"/>
                <a:cs typeface="Arial" panose="020B0604020202020204" pitchFamily="34" charset="0"/>
              </a:rPr>
              <a:t>: The attachment showed a PayPal transaction to Coinbase for £437, but I had never linked my PayPal account with Coinbase.</a:t>
            </a:r>
          </a:p>
          <a:p>
            <a:pPr marL="0" marR="0" lvl="0" indent="0" defTabSz="914400" rtl="0" eaLnBrk="0" fontAlgn="base" latinLnBrk="0" hangingPunct="0">
              <a:lnSpc>
                <a:spcPct val="100000"/>
              </a:lnSpc>
              <a:spcBef>
                <a:spcPct val="0"/>
              </a:spcBef>
              <a:spcAft>
                <a:spcPct val="0"/>
              </a:spcAft>
              <a:buClrTx/>
              <a:buSzTx/>
              <a:buFontTx/>
              <a:buChar char="•"/>
              <a:tabLst/>
            </a:pPr>
            <a:endParaRPr lang="en-US" sz="2000" b="1" dirty="0">
              <a:solidFill>
                <a:schemeClr val="bg2">
                  <a:lumMod val="90000"/>
                </a:schemeClr>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SzTx/>
            </a:pPr>
            <a:r>
              <a:rPr lang="en-US" sz="2000" b="1" dirty="0">
                <a:solidFill>
                  <a:schemeClr val="bg2">
                    <a:lumMod val="90000"/>
                  </a:schemeClr>
                </a:solidFill>
                <a:latin typeface="Arial" panose="020B0604020202020204" pitchFamily="34" charset="0"/>
                <a:cs typeface="Arial" panose="020B0604020202020204" pitchFamily="34" charset="0"/>
              </a:rPr>
              <a:t>Inconsistent Payment Method</a:t>
            </a:r>
            <a:r>
              <a:rPr lang="en-US" sz="2000" dirty="0">
                <a:solidFill>
                  <a:schemeClr val="bg2">
                    <a:lumMod val="90000"/>
                  </a:schemeClr>
                </a:solidFill>
                <a:latin typeface="Arial" panose="020B0604020202020204" pitchFamily="34" charset="0"/>
                <a:cs typeface="Arial" panose="020B0604020202020204" pitchFamily="34" charset="0"/>
              </a:rPr>
              <a:t>: The transaction used PayPal, but if it were real, I would have used a bank transfer, which didn’t match my usual payment method.</a:t>
            </a:r>
          </a:p>
          <a:p>
            <a:pPr marL="0" marR="0" lvl="0" indent="0" defTabSz="914400" rtl="0" eaLnBrk="0" fontAlgn="base" latinLnBrk="0" hangingPunct="0">
              <a:lnSpc>
                <a:spcPct val="100000"/>
              </a:lnSpc>
              <a:spcBef>
                <a:spcPct val="0"/>
              </a:spcBef>
              <a:spcAft>
                <a:spcPct val="0"/>
              </a:spcAft>
              <a:buClrTx/>
              <a:buSzTx/>
              <a:buFontTx/>
              <a:buChar char="•"/>
              <a:tabLst/>
            </a:pPr>
            <a:endParaRPr lang="en-US" sz="2000" b="1" dirty="0">
              <a:solidFill>
                <a:schemeClr val="bg2">
                  <a:lumMod val="90000"/>
                </a:schemeClr>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SzTx/>
            </a:pPr>
            <a:r>
              <a:rPr lang="en-US" sz="2000" b="1" dirty="0">
                <a:solidFill>
                  <a:schemeClr val="bg2">
                    <a:lumMod val="90000"/>
                  </a:schemeClr>
                </a:solidFill>
                <a:latin typeface="Arial" panose="020B0604020202020204" pitchFamily="34" charset="0"/>
                <a:cs typeface="Arial" panose="020B0604020202020204" pitchFamily="34" charset="0"/>
              </a:rPr>
              <a:t>Realization</a:t>
            </a:r>
            <a:r>
              <a:rPr lang="en-US" sz="2000" dirty="0">
                <a:solidFill>
                  <a:schemeClr val="bg2">
                    <a:lumMod val="90000"/>
                  </a:schemeClr>
                </a:solidFill>
                <a:latin typeface="Arial" panose="020B0604020202020204" pitchFamily="34" charset="0"/>
                <a:cs typeface="Arial" panose="020B0604020202020204" pitchFamily="34" charset="0"/>
              </a:rPr>
              <a:t>: These inconsistencies and the overall setup raised red flags, helping me realize that this was a phishing attempt designed to steal my personal information.</a:t>
            </a:r>
            <a:endParaRPr kumimoji="0" lang="en-US" altLang="en-US" sz="2000" b="0" i="0" u="none" strike="noStrike" cap="none" normalizeH="0" baseline="0" dirty="0">
              <a:ln>
                <a:noFill/>
              </a:ln>
              <a:solidFill>
                <a:schemeClr val="bg2">
                  <a:lumMod val="90000"/>
                </a:schemeClr>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392A2-CE03-228E-AEFC-ED4F7BC21C84}"/>
              </a:ext>
            </a:extLst>
          </p:cNvPr>
          <p:cNvSpPr txBox="1">
            <a:spLocks noGrp="1"/>
          </p:cNvSpPr>
          <p:nvPr>
            <p:ph type="title"/>
          </p:nvPr>
        </p:nvSpPr>
        <p:spPr/>
        <p:txBody>
          <a:bodyPr>
            <a:normAutofit fontScale="90000"/>
          </a:bodyPr>
          <a:lstStyle/>
          <a:p>
            <a:pPr lvl="0"/>
            <a:r>
              <a:rPr lang="en-US" sz="4000" b="1" dirty="0">
                <a:solidFill>
                  <a:srgbClr val="FF0000"/>
                </a:solidFill>
                <a:latin typeface="Arial" panose="020B0604020202020204" pitchFamily="34" charset="0"/>
                <a:cs typeface="Arial" panose="020B0604020202020204" pitchFamily="34" charset="0"/>
              </a:rPr>
              <a:t>Real-Life Example 2 – Gmail Phishing Attempt</a:t>
            </a:r>
            <a:br>
              <a:rPr lang="en-US" sz="4000" b="1" dirty="0">
                <a:solidFill>
                  <a:srgbClr val="404040"/>
                </a:solidFill>
                <a:latin typeface="Inter"/>
              </a:rPr>
            </a:br>
            <a:endParaRPr lang="en-GB" sz="4000" dirty="0"/>
          </a:p>
        </p:txBody>
      </p:sp>
      <p:pic>
        <p:nvPicPr>
          <p:cNvPr id="4" name="Picture 4">
            <a:extLst>
              <a:ext uri="{FF2B5EF4-FFF2-40B4-BE49-F238E27FC236}">
                <a16:creationId xmlns:a16="http://schemas.microsoft.com/office/drawing/2014/main" id="{79A44178-B243-9D30-5E65-5D6677EDDA77}"/>
              </a:ext>
            </a:extLst>
          </p:cNvPr>
          <p:cNvPicPr>
            <a:picLocks noChangeAspect="1"/>
          </p:cNvPicPr>
          <p:nvPr/>
        </p:nvPicPr>
        <p:blipFill>
          <a:blip r:embed="rId2"/>
          <a:stretch>
            <a:fillRect/>
          </a:stretch>
        </p:blipFill>
        <p:spPr>
          <a:xfrm>
            <a:off x="8686425" y="1253331"/>
            <a:ext cx="2667368" cy="4039160"/>
          </a:xfrm>
          <a:prstGeom prst="rect">
            <a:avLst/>
          </a:prstGeom>
          <a:noFill/>
          <a:ln cap="flat">
            <a:noFill/>
          </a:ln>
        </p:spPr>
      </p:pic>
      <p:sp>
        <p:nvSpPr>
          <p:cNvPr id="7" name="TextBox 6">
            <a:extLst>
              <a:ext uri="{FF2B5EF4-FFF2-40B4-BE49-F238E27FC236}">
                <a16:creationId xmlns:a16="http://schemas.microsoft.com/office/drawing/2014/main" id="{9D3FB704-039A-D33D-E1E7-30C522A4E2A0}"/>
              </a:ext>
            </a:extLst>
          </p:cNvPr>
          <p:cNvSpPr txBox="1"/>
          <p:nvPr/>
        </p:nvSpPr>
        <p:spPr>
          <a:xfrm>
            <a:off x="595086" y="1027908"/>
            <a:ext cx="7416800" cy="5140663"/>
          </a:xfrm>
          <a:prstGeom prst="rect">
            <a:avLst/>
          </a:prstGeom>
          <a:noFill/>
        </p:spPr>
        <p:txBody>
          <a:bodyPr wrap="square" rtlCol="0">
            <a:spAutoFit/>
          </a:bodyPr>
          <a:lstStyle/>
          <a:p>
            <a:endParaRPr lang="en-GB" dirty="0"/>
          </a:p>
        </p:txBody>
      </p:sp>
      <p:sp>
        <p:nvSpPr>
          <p:cNvPr id="11" name="Rectangle 1">
            <a:extLst>
              <a:ext uri="{FF2B5EF4-FFF2-40B4-BE49-F238E27FC236}">
                <a16:creationId xmlns:a16="http://schemas.microsoft.com/office/drawing/2014/main" id="{9D29C3F0-F92D-3D4C-6527-956CE9C2C36B}"/>
              </a:ext>
            </a:extLst>
          </p:cNvPr>
          <p:cNvSpPr>
            <a:spLocks noGrp="1" noChangeArrowheads="1"/>
          </p:cNvSpPr>
          <p:nvPr>
            <p:ph idx="1"/>
          </p:nvPr>
        </p:nvSpPr>
        <p:spPr bwMode="auto">
          <a:xfrm>
            <a:off x="380812" y="889409"/>
            <a:ext cx="796834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rPr>
              <a:t>Suspicious Email</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rPr>
              <a:t>: I received an email in my Gmail inbox pretending to be from PayPal, thanking me for a recent order.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rPr>
              <a:t>Red Flag #1</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rPr>
              <a:t>: I had not made any purchases through PayPal recently, and to my knowledge my PayPal account had </a:t>
            </a:r>
            <a:r>
              <a:rPr kumimoji="0" lang="en-US" altLang="en-US" sz="1800" b="0" i="0" u="none" strike="noStrike" cap="none" normalizeH="0" baseline="0">
                <a:ln>
                  <a:noFill/>
                </a:ln>
                <a:solidFill>
                  <a:schemeClr val="bg2">
                    <a:lumMod val="90000"/>
                  </a:schemeClr>
                </a:solidFill>
                <a:effectLst/>
                <a:latin typeface="Arial" panose="020B0604020202020204" pitchFamily="34" charset="0"/>
              </a:rPr>
              <a:t>no money in, </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rPr>
              <a:t>which immediately seemed odd.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rPr>
              <a:t>Red Flag #2</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rPr>
              <a:t>: The email had no subject line, which is unusual. Legitimate emails from PayPal always have a subject, making it more likely to be a phishing attempt.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rPr>
              <a:t>Red Flag #3</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rPr>
              <a:t>: The email addressed me as “Dear User” instead of my actual name, which is a clear sign that it wasn’t personalized, a common feature of phishing emails.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rPr>
              <a:t>No Action Taken</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rPr>
              <a:t>: I recognized these signs of phishing and did not click on any links or open any attachments.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lumMod val="9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lumMod val="90000"/>
                  </a:schemeClr>
                </a:solidFill>
                <a:effectLst/>
                <a:latin typeface="Arial" panose="020B0604020202020204" pitchFamily="34" charset="0"/>
              </a:rPr>
              <a:t>Phishing Objective</a:t>
            </a:r>
            <a:r>
              <a:rPr kumimoji="0" lang="en-US" altLang="en-US" sz="1800" b="0" i="0" u="none" strike="noStrike" cap="none" normalizeH="0" baseline="0" dirty="0">
                <a:ln>
                  <a:noFill/>
                </a:ln>
                <a:solidFill>
                  <a:schemeClr val="bg2">
                    <a:lumMod val="90000"/>
                  </a:schemeClr>
                </a:solidFill>
                <a:effectLst/>
                <a:latin typeface="Arial" panose="020B0604020202020204" pitchFamily="34" charset="0"/>
              </a:rPr>
              <a:t>: The attackers likely aimed to steal my PayPal credentials, possibly through a link or form embedded in the email.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6ACEC-DF8D-D254-24E5-4CD1AADC556B}"/>
              </a:ext>
            </a:extLst>
          </p:cNvPr>
          <p:cNvSpPr txBox="1">
            <a:spLocks noGrp="1"/>
          </p:cNvSpPr>
          <p:nvPr>
            <p:ph type="title"/>
          </p:nvPr>
        </p:nvSpPr>
        <p:spPr/>
        <p:txBody>
          <a:bodyPr/>
          <a:lstStyle/>
          <a:p>
            <a:pPr lvl="0"/>
            <a:r>
              <a:rPr lang="en-US" b="1" dirty="0">
                <a:solidFill>
                  <a:srgbClr val="FF0000"/>
                </a:solidFill>
                <a:latin typeface="Arial" panose="020B0604020202020204" pitchFamily="34" charset="0"/>
                <a:cs typeface="Arial" panose="020B0604020202020204" pitchFamily="34" charset="0"/>
              </a:rPr>
              <a:t>Methods to Counter Phishing Attacks</a:t>
            </a:r>
            <a:br>
              <a:rPr lang="en-US" b="1" dirty="0">
                <a:solidFill>
                  <a:srgbClr val="404040"/>
                </a:solidFill>
                <a:latin typeface="Inter"/>
              </a:rPr>
            </a:br>
            <a:endParaRPr lang="en-GB" dirty="0"/>
          </a:p>
        </p:txBody>
      </p:sp>
      <p:sp>
        <p:nvSpPr>
          <p:cNvPr id="3" name="Content Placeholder 2">
            <a:extLst>
              <a:ext uri="{FF2B5EF4-FFF2-40B4-BE49-F238E27FC236}">
                <a16:creationId xmlns:a16="http://schemas.microsoft.com/office/drawing/2014/main" id="{7CAB6307-6532-1F0F-8F8D-9A7617846AEB}"/>
              </a:ext>
            </a:extLst>
          </p:cNvPr>
          <p:cNvSpPr txBox="1">
            <a:spLocks noGrp="1"/>
          </p:cNvSpPr>
          <p:nvPr>
            <p:ph idx="1"/>
          </p:nvPr>
        </p:nvSpPr>
        <p:spPr/>
        <p:txBody>
          <a:bodyPr/>
          <a:lstStyle/>
          <a:p>
            <a:pPr lvl="0">
              <a:lnSpc>
                <a:spcPct val="80000"/>
              </a:lnSpc>
            </a:pPr>
            <a:endParaRPr lang="en-US" dirty="0">
              <a:solidFill>
                <a:srgbClr val="FF0000"/>
              </a:solidFill>
              <a:latin typeface="neue-haas-grotesk-display"/>
            </a:endParaRPr>
          </a:p>
          <a:p>
            <a:pPr lvl="0">
              <a:lnSpc>
                <a:spcPct val="80000"/>
              </a:lnSpc>
            </a:pPr>
            <a:endParaRPr lang="en-US" sz="2000" dirty="0">
              <a:solidFill>
                <a:srgbClr val="FF0000"/>
              </a:solidFill>
              <a:latin typeface="Inter"/>
            </a:endParaRPr>
          </a:p>
          <a:p>
            <a:pPr lvl="0">
              <a:lnSpc>
                <a:spcPct val="80000"/>
              </a:lnSpc>
            </a:pPr>
            <a:endParaRPr lang="en-GB" sz="2600" dirty="0"/>
          </a:p>
        </p:txBody>
      </p:sp>
      <p:sp>
        <p:nvSpPr>
          <p:cNvPr id="4" name="Rectangle 1">
            <a:extLst>
              <a:ext uri="{FF2B5EF4-FFF2-40B4-BE49-F238E27FC236}">
                <a16:creationId xmlns:a16="http://schemas.microsoft.com/office/drawing/2014/main" id="{98F9910A-96AE-3504-FB00-2DBB1E506966}"/>
              </a:ext>
            </a:extLst>
          </p:cNvPr>
          <p:cNvSpPr>
            <a:spLocks noChangeArrowheads="1"/>
          </p:cNvSpPr>
          <p:nvPr/>
        </p:nvSpPr>
        <p:spPr bwMode="auto">
          <a:xfrm>
            <a:off x="546392" y="1084831"/>
            <a:ext cx="1026487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2">
                    <a:lumMod val="90000"/>
                  </a:schemeClr>
                </a:solidFill>
                <a:effectLst/>
                <a:latin typeface="Arial" panose="020B0604020202020204" pitchFamily="34" charset="0"/>
              </a:rPr>
              <a:t>Never Reply to Spam</a:t>
            </a:r>
            <a:r>
              <a:rPr kumimoji="0" lang="en-US" altLang="en-US" sz="2400" b="0" i="0" u="none" strike="noStrike" cap="none" normalizeH="0" baseline="0" dirty="0">
                <a:ln>
                  <a:noFill/>
                </a:ln>
                <a:solidFill>
                  <a:schemeClr val="bg2">
                    <a:lumMod val="90000"/>
                  </a:schemeClr>
                </a:solidFill>
                <a:effectLst/>
                <a:latin typeface="Arial" panose="020B0604020202020204" pitchFamily="34" charset="0"/>
              </a:rPr>
              <a:t>: Responding to phishing emails confirms that your email address is active, which encourages cybercriminals to prioritize targeting you further.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2">
                  <a:lumMod val="9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2">
                    <a:lumMod val="90000"/>
                  </a:schemeClr>
                </a:solidFill>
                <a:effectLst/>
                <a:latin typeface="Arial" panose="020B0604020202020204" pitchFamily="34" charset="0"/>
              </a:rPr>
              <a:t>Don’t Share Personal Information</a:t>
            </a:r>
            <a:r>
              <a:rPr kumimoji="0" lang="en-US" altLang="en-US" sz="2400" b="0" i="0" u="none" strike="noStrike" cap="none" normalizeH="0" baseline="0" dirty="0">
                <a:ln>
                  <a:noFill/>
                </a:ln>
                <a:solidFill>
                  <a:schemeClr val="bg2">
                    <a:lumMod val="90000"/>
                  </a:schemeClr>
                </a:solidFill>
                <a:effectLst/>
                <a:latin typeface="Arial" panose="020B0604020202020204" pitchFamily="34" charset="0"/>
              </a:rPr>
              <a:t>: Never provide personal details in response to unsolicited requests, whether by email, phone, or text. Phishing emails and fake websites can look almost identical to real ones, often even using a fake padlock icon to appear secure.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bg2">
                  <a:lumMod val="9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2">
                    <a:lumMod val="90000"/>
                  </a:schemeClr>
                </a:solidFill>
                <a:effectLst/>
                <a:latin typeface="Arial" panose="020B0604020202020204" pitchFamily="34" charset="0"/>
              </a:rPr>
              <a:t>Verify Requests Independently</a:t>
            </a:r>
            <a:r>
              <a:rPr kumimoji="0" lang="en-US" altLang="en-US" sz="2400" b="0" i="0" u="none" strike="noStrike" cap="none" normalizeH="0" baseline="0" dirty="0">
                <a:ln>
                  <a:noFill/>
                </a:ln>
                <a:solidFill>
                  <a:schemeClr val="bg2">
                    <a:lumMod val="90000"/>
                  </a:schemeClr>
                </a:solidFill>
                <a:effectLst/>
                <a:latin typeface="Arial" panose="020B0604020202020204" pitchFamily="34" charset="0"/>
              </a:rPr>
              <a:t>: If an email or caller threatens urgent consequences unless you provide sensitive information, don't panic. Instead of responding directly, go to the company's official website by typing the URL yourself or contact their customer support through verified channels.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4568-A676-C421-5E1F-EA877166C3E5}"/>
              </a:ext>
            </a:extLst>
          </p:cNvPr>
          <p:cNvSpPr txBox="1">
            <a:spLocks noGrp="1"/>
          </p:cNvSpPr>
          <p:nvPr>
            <p:ph type="title"/>
          </p:nvPr>
        </p:nvSpPr>
        <p:spPr/>
        <p:txBody>
          <a:bodyPr/>
          <a:lstStyle/>
          <a:p>
            <a:pPr lvl="0"/>
            <a:r>
              <a:rPr lang="en-GB" dirty="0">
                <a:solidFill>
                  <a:srgbClr val="FF0000"/>
                </a:solidFill>
                <a:latin typeface="Arial" panose="020B0604020202020204" pitchFamily="34"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2D040A6B-F230-C94C-245C-2C8B162B7D4F}"/>
              </a:ext>
            </a:extLst>
          </p:cNvPr>
          <p:cNvSpPr txBox="1">
            <a:spLocks noGrp="1"/>
          </p:cNvSpPr>
          <p:nvPr>
            <p:ph idx="1"/>
          </p:nvPr>
        </p:nvSpPr>
        <p:spPr/>
        <p:txBody>
          <a:bodyPr/>
          <a:lstStyle/>
          <a:p>
            <a:pPr lvl="0"/>
            <a:r>
              <a:rPr lang="en-US" sz="2400" dirty="0">
                <a:solidFill>
                  <a:schemeClr val="bg2">
                    <a:lumMod val="90000"/>
                  </a:schemeClr>
                </a:solidFill>
                <a:latin typeface="Arial" panose="020B0604020202020204" pitchFamily="34" charset="0"/>
                <a:cs typeface="Arial" panose="020B0604020202020204" pitchFamily="34" charset="0"/>
              </a:rPr>
              <a:t>Cloudflare. (n.d.). </a:t>
            </a:r>
            <a:r>
              <a:rPr lang="en-US" sz="2400" i="1" dirty="0">
                <a:solidFill>
                  <a:schemeClr val="bg2">
                    <a:lumMod val="90000"/>
                  </a:schemeClr>
                </a:solidFill>
                <a:latin typeface="Arial" panose="020B0604020202020204" pitchFamily="34" charset="0"/>
                <a:cs typeface="Arial" panose="020B0604020202020204" pitchFamily="34" charset="0"/>
              </a:rPr>
              <a:t>What is a phishing attack?</a:t>
            </a:r>
            <a:r>
              <a:rPr lang="en-US" sz="2400" dirty="0">
                <a:solidFill>
                  <a:schemeClr val="bg2">
                    <a:lumMod val="90000"/>
                  </a:schemeClr>
                </a:solidFill>
                <a:latin typeface="Arial" panose="020B0604020202020204" pitchFamily="34" charset="0"/>
                <a:cs typeface="Arial" panose="020B0604020202020204" pitchFamily="34" charset="0"/>
              </a:rPr>
              <a:t> Cloudflare. Available at: </a:t>
            </a:r>
            <a:r>
              <a:rPr lang="en-US" sz="2400" dirty="0">
                <a:solidFill>
                  <a:schemeClr val="bg2">
                    <a:lumMod val="9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https://www.cloudflare.com/en-gb/learning/access-management/phishing-attack/</a:t>
            </a:r>
            <a:r>
              <a:rPr lang="en-US" sz="2400" dirty="0">
                <a:solidFill>
                  <a:schemeClr val="bg2">
                    <a:lumMod val="90000"/>
                  </a:schemeClr>
                </a:solidFill>
                <a:latin typeface="Arial" panose="020B0604020202020204" pitchFamily="34" charset="0"/>
                <a:cs typeface="Arial" panose="020B0604020202020204" pitchFamily="34" charset="0"/>
              </a:rPr>
              <a:t> [Accessed 23 February 2025].</a:t>
            </a:r>
          </a:p>
          <a:p>
            <a:pPr lvl="0"/>
            <a:r>
              <a:rPr lang="en-US" sz="2400" dirty="0">
                <a:solidFill>
                  <a:schemeClr val="bg2">
                    <a:lumMod val="90000"/>
                  </a:schemeClr>
                </a:solidFill>
                <a:latin typeface="Arial" panose="020B0604020202020204" pitchFamily="34" charset="0"/>
                <a:cs typeface="Arial" panose="020B0604020202020204" pitchFamily="34" charset="0"/>
              </a:rPr>
              <a:t>CrowdStrike. (2024). </a:t>
            </a:r>
            <a:r>
              <a:rPr lang="en-US" sz="2400" i="1" dirty="0">
                <a:solidFill>
                  <a:schemeClr val="bg2">
                    <a:lumMod val="90000"/>
                  </a:schemeClr>
                </a:solidFill>
                <a:latin typeface="Arial" panose="020B0604020202020204" pitchFamily="34" charset="0"/>
                <a:cs typeface="Arial" panose="020B0604020202020204" pitchFamily="34" charset="0"/>
              </a:rPr>
              <a:t>What is phishing? Techniques and prevention</a:t>
            </a:r>
            <a:r>
              <a:rPr lang="en-US" sz="2400" dirty="0">
                <a:solidFill>
                  <a:schemeClr val="bg2">
                    <a:lumMod val="90000"/>
                  </a:schemeClr>
                </a:solidFill>
                <a:latin typeface="Arial" panose="020B0604020202020204" pitchFamily="34" charset="0"/>
                <a:cs typeface="Arial" panose="020B0604020202020204" pitchFamily="34" charset="0"/>
              </a:rPr>
              <a:t>. CrowdStrike. Available at: </a:t>
            </a:r>
            <a:r>
              <a:rPr lang="en-US" sz="2400" dirty="0">
                <a:solidFill>
                  <a:schemeClr val="bg2">
                    <a:lumMod val="90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https://www.crowdstrike.com/en-us/cybersecurity-101/social-engineering/phishing-attack/</a:t>
            </a:r>
            <a:r>
              <a:rPr lang="en-US" sz="2400" dirty="0">
                <a:solidFill>
                  <a:schemeClr val="bg2">
                    <a:lumMod val="90000"/>
                  </a:schemeClr>
                </a:solidFill>
                <a:latin typeface="Arial" panose="020B0604020202020204" pitchFamily="34" charset="0"/>
                <a:cs typeface="Arial" panose="020B0604020202020204" pitchFamily="34" charset="0"/>
              </a:rPr>
              <a:t> [Accessed 23 February 2025].</a:t>
            </a:r>
          </a:p>
          <a:p>
            <a:pPr lvl="0"/>
            <a:r>
              <a:rPr lang="en-US" sz="2400" dirty="0">
                <a:solidFill>
                  <a:schemeClr val="bg2">
                    <a:lumMod val="90000"/>
                  </a:schemeClr>
                </a:solidFill>
                <a:latin typeface="Arial" panose="020B0604020202020204" pitchFamily="34" charset="0"/>
                <a:cs typeface="Arial" panose="020B0604020202020204" pitchFamily="34" charset="0"/>
              </a:rPr>
              <a:t>Office of the Comptroller of the Currency (OCC). (n.d.). </a:t>
            </a:r>
            <a:r>
              <a:rPr lang="en-US" sz="2400" i="1" dirty="0">
                <a:solidFill>
                  <a:schemeClr val="bg2">
                    <a:lumMod val="90000"/>
                  </a:schemeClr>
                </a:solidFill>
                <a:latin typeface="Arial" panose="020B0604020202020204" pitchFamily="34" charset="0"/>
                <a:cs typeface="Arial" panose="020B0604020202020204" pitchFamily="34" charset="0"/>
              </a:rPr>
              <a:t>Phishing attack prevention: How to identify &amp; avoid phishing scams</a:t>
            </a:r>
            <a:r>
              <a:rPr lang="en-US" sz="2400" dirty="0">
                <a:solidFill>
                  <a:schemeClr val="bg2">
                    <a:lumMod val="90000"/>
                  </a:schemeClr>
                </a:solidFill>
                <a:latin typeface="Arial" panose="020B0604020202020204" pitchFamily="34" charset="0"/>
                <a:cs typeface="Arial" panose="020B0604020202020204" pitchFamily="34" charset="0"/>
              </a:rPr>
              <a:t>. Available at: </a:t>
            </a:r>
            <a:r>
              <a:rPr lang="en-US" sz="2400" dirty="0">
                <a:solidFill>
                  <a:schemeClr val="bg2">
                    <a:lumMod val="90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https://www.occ.gov/topics/consumers-and-communities/consumer-protection/fraud-resources/phishing-attack-prevention.html</a:t>
            </a:r>
            <a:r>
              <a:rPr lang="en-US" sz="2400" dirty="0">
                <a:solidFill>
                  <a:schemeClr val="bg2">
                    <a:lumMod val="90000"/>
                  </a:schemeClr>
                </a:solidFill>
                <a:latin typeface="Arial" panose="020B0604020202020204" pitchFamily="34" charset="0"/>
                <a:cs typeface="Arial" panose="020B0604020202020204" pitchFamily="34" charset="0"/>
              </a:rPr>
              <a:t> [Accessed 23 February 2025].</a:t>
            </a:r>
            <a:endParaRPr lang="en-GB" sz="2400" dirty="0">
              <a:solidFill>
                <a:schemeClr val="bg2">
                  <a:lumMod val="90000"/>
                </a:schemeClr>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1594</TotalTime>
  <Words>756</Words>
  <Application>Microsoft Office PowerPoint</Application>
  <PresentationFormat>Widescreen</PresentationFormat>
  <Paragraphs>57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Aptos (Body)</vt:lpstr>
      <vt:lpstr>Aptos Display</vt:lpstr>
      <vt:lpstr>Arial</vt:lpstr>
      <vt:lpstr>Inter</vt:lpstr>
      <vt:lpstr>neue-haas-grotesk-display</vt:lpstr>
      <vt:lpstr>Office Theme</vt:lpstr>
      <vt:lpstr>Phishing: A Social Engineering Technique</vt:lpstr>
      <vt:lpstr>What is Phishing and Social Engineering?</vt:lpstr>
      <vt:lpstr>"Phishing Email Experience: How I Identified a Scam</vt:lpstr>
      <vt:lpstr>Real-Life Example 2 – Gmail Phishing Attempt </vt:lpstr>
      <vt:lpstr>Methods to Counter Phishing Attacks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Owais Sarwar</dc:creator>
  <cp:lastModifiedBy>Owais Sarwar</cp:lastModifiedBy>
  <cp:revision>23</cp:revision>
  <dcterms:created xsi:type="dcterms:W3CDTF">2025-02-09T18:19:57Z</dcterms:created>
  <dcterms:modified xsi:type="dcterms:W3CDTF">2025-03-19T15:02:19Z</dcterms:modified>
</cp:coreProperties>
</file>