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49" r:id="rId2"/>
  </p:sldMasterIdLst>
  <p:notesMasterIdLst>
    <p:notesMasterId r:id="rId40"/>
  </p:notesMasterIdLst>
  <p:sldIdLst>
    <p:sldId id="295" r:id="rId3"/>
    <p:sldId id="256" r:id="rId4"/>
    <p:sldId id="258" r:id="rId5"/>
    <p:sldId id="259" r:id="rId6"/>
    <p:sldId id="260" r:id="rId7"/>
    <p:sldId id="261" r:id="rId8"/>
    <p:sldId id="262" r:id="rId9"/>
    <p:sldId id="293" r:id="rId10"/>
    <p:sldId id="264" r:id="rId11"/>
    <p:sldId id="265" r:id="rId12"/>
    <p:sldId id="266" r:id="rId13"/>
    <p:sldId id="267" r:id="rId14"/>
    <p:sldId id="268" r:id="rId15"/>
    <p:sldId id="269" r:id="rId16"/>
    <p:sldId id="270" r:id="rId17"/>
    <p:sldId id="271" r:id="rId18"/>
    <p:sldId id="272" r:id="rId19"/>
    <p:sldId id="273" r:id="rId20"/>
    <p:sldId id="290" r:id="rId21"/>
    <p:sldId id="291" r:id="rId22"/>
    <p:sldId id="292" r:id="rId23"/>
    <p:sldId id="294"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7" r:id="rId37"/>
    <p:sldId id="288" r:id="rId38"/>
    <p:sldId id="289" r:id="rId39"/>
  </p:sldIdLst>
  <p:sldSz cx="9144000" cy="6858000" type="screen4x3"/>
  <p:notesSz cx="6858000" cy="9144000"/>
  <p:defaultTextStyle>
    <a:defPPr>
      <a:defRPr lang="en-GB"/>
    </a:defPPr>
    <a:lvl1pPr algn="l" defTabSz="449263" rtl="0" fontAlgn="base">
      <a:lnSpc>
        <a:spcPct val="95000"/>
      </a:lnSpc>
      <a:spcBef>
        <a:spcPct val="0"/>
      </a:spcBef>
      <a:spcAft>
        <a:spcPct val="0"/>
      </a:spcAft>
      <a:buClr>
        <a:srgbClr val="000000"/>
      </a:buClr>
      <a:buSzPct val="100000"/>
      <a:buFont typeface="Arial" charset="0"/>
      <a:defRPr kern="1200">
        <a:solidFill>
          <a:schemeClr val="bg1"/>
        </a:solidFill>
        <a:latin typeface="Arial" charset="0"/>
        <a:ea typeface="+mn-ea"/>
        <a:cs typeface="Arial" charset="0"/>
      </a:defRPr>
    </a:lvl1pPr>
    <a:lvl2pPr marL="457200" algn="l" defTabSz="449263" rtl="0" fontAlgn="base">
      <a:lnSpc>
        <a:spcPct val="95000"/>
      </a:lnSpc>
      <a:spcBef>
        <a:spcPct val="0"/>
      </a:spcBef>
      <a:spcAft>
        <a:spcPct val="0"/>
      </a:spcAft>
      <a:buClr>
        <a:srgbClr val="000000"/>
      </a:buClr>
      <a:buSzPct val="100000"/>
      <a:buFont typeface="Arial" charset="0"/>
      <a:defRPr kern="1200">
        <a:solidFill>
          <a:schemeClr val="bg1"/>
        </a:solidFill>
        <a:latin typeface="Arial" charset="0"/>
        <a:ea typeface="+mn-ea"/>
        <a:cs typeface="Arial" charset="0"/>
      </a:defRPr>
    </a:lvl2pPr>
    <a:lvl3pPr marL="914400" algn="l" defTabSz="449263" rtl="0" fontAlgn="base">
      <a:lnSpc>
        <a:spcPct val="95000"/>
      </a:lnSpc>
      <a:spcBef>
        <a:spcPct val="0"/>
      </a:spcBef>
      <a:spcAft>
        <a:spcPct val="0"/>
      </a:spcAft>
      <a:buClr>
        <a:srgbClr val="000000"/>
      </a:buClr>
      <a:buSzPct val="100000"/>
      <a:buFont typeface="Arial" charset="0"/>
      <a:defRPr kern="1200">
        <a:solidFill>
          <a:schemeClr val="bg1"/>
        </a:solidFill>
        <a:latin typeface="Arial" charset="0"/>
        <a:ea typeface="+mn-ea"/>
        <a:cs typeface="Arial" charset="0"/>
      </a:defRPr>
    </a:lvl3pPr>
    <a:lvl4pPr marL="1371600" algn="l" defTabSz="449263" rtl="0" fontAlgn="base">
      <a:lnSpc>
        <a:spcPct val="95000"/>
      </a:lnSpc>
      <a:spcBef>
        <a:spcPct val="0"/>
      </a:spcBef>
      <a:spcAft>
        <a:spcPct val="0"/>
      </a:spcAft>
      <a:buClr>
        <a:srgbClr val="000000"/>
      </a:buClr>
      <a:buSzPct val="100000"/>
      <a:buFont typeface="Arial" charset="0"/>
      <a:defRPr kern="1200">
        <a:solidFill>
          <a:schemeClr val="bg1"/>
        </a:solidFill>
        <a:latin typeface="Arial" charset="0"/>
        <a:ea typeface="+mn-ea"/>
        <a:cs typeface="Arial" charset="0"/>
      </a:defRPr>
    </a:lvl4pPr>
    <a:lvl5pPr marL="1828800" algn="l" defTabSz="449263" rtl="0" fontAlgn="base">
      <a:lnSpc>
        <a:spcPct val="95000"/>
      </a:lnSpc>
      <a:spcBef>
        <a:spcPct val="0"/>
      </a:spcBef>
      <a:spcAft>
        <a:spcPct val="0"/>
      </a:spcAft>
      <a:buClr>
        <a:srgbClr val="000000"/>
      </a:buClr>
      <a:buSzPct val="100000"/>
      <a:buFont typeface="Arial"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652" autoAdjust="0"/>
  </p:normalViewPr>
  <p:slideViewPr>
    <p:cSldViewPr>
      <p:cViewPr varScale="1">
        <p:scale>
          <a:sx n="107" d="100"/>
          <a:sy n="107" d="100"/>
        </p:scale>
        <p:origin x="-173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miter lim="800000"/>
            <a:headEnd/>
            <a:tailEnd/>
          </a:ln>
          <a:effectLst/>
        </p:spPr>
        <p:txBody>
          <a:bodyPr wrap="none" anchor="ctr"/>
          <a:lstStyle/>
          <a:p>
            <a:endParaRPr lang="en-IN"/>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a:effectLst/>
        </p:spPr>
        <p:txBody>
          <a:bodyPr wrap="none" anchor="ctr"/>
          <a:lstStyle/>
          <a:p>
            <a:endParaRPr lang="en-IN"/>
          </a:p>
        </p:txBody>
      </p:sp>
      <p:sp>
        <p:nvSpPr>
          <p:cNvPr id="3075" name="Rectangle 3"/>
          <p:cNvSpPr>
            <a:spLocks noGrp="1" noChangeArrowheads="1"/>
          </p:cNvSpPr>
          <p:nvPr>
            <p:ph type="hdr"/>
          </p:nvPr>
        </p:nvSpPr>
        <p:spPr bwMode="auto">
          <a:xfrm>
            <a:off x="0" y="0"/>
            <a:ext cx="2968625"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DejaVu Sans" charset="0"/>
              </a:defRPr>
            </a:lvl1pPr>
          </a:lstStyle>
          <a:p>
            <a:endParaRPr lang="en-GB"/>
          </a:p>
        </p:txBody>
      </p:sp>
      <p:sp>
        <p:nvSpPr>
          <p:cNvPr id="3076" name="Rectangle 4"/>
          <p:cNvSpPr>
            <a:spLocks noGrp="1" noChangeArrowheads="1"/>
          </p:cNvSpPr>
          <p:nvPr>
            <p:ph type="dt"/>
          </p:nvPr>
        </p:nvSpPr>
        <p:spPr bwMode="auto">
          <a:xfrm>
            <a:off x="3884613" y="0"/>
            <a:ext cx="2968625" cy="4556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DejaVu Sans" charset="0"/>
              </a:defRPr>
            </a:lvl1pPr>
          </a:lstStyle>
          <a:p>
            <a:endParaRPr lang="en-GB"/>
          </a:p>
        </p:txBody>
      </p:sp>
      <p:sp>
        <p:nvSpPr>
          <p:cNvPr id="3077" name="Rectangle 5"/>
          <p:cNvSpPr>
            <a:spLocks noGrp="1" noRot="1" noChangeAspect="1" noChangeArrowheads="1"/>
          </p:cNvSpPr>
          <p:nvPr>
            <p:ph type="sldImg"/>
          </p:nvPr>
        </p:nvSpPr>
        <p:spPr bwMode="auto">
          <a:xfrm>
            <a:off x="1143000" y="685800"/>
            <a:ext cx="4568825" cy="3427413"/>
          </a:xfrm>
          <a:prstGeom prst="rect">
            <a:avLst/>
          </a:prstGeom>
          <a:solidFill>
            <a:srgbClr val="FFFFFF"/>
          </a:solidFill>
          <a:ln w="9360">
            <a:solidFill>
              <a:srgbClr val="000000"/>
            </a:solidFill>
            <a:miter lim="800000"/>
            <a:headEnd/>
            <a:tailEnd/>
          </a:ln>
          <a:effectLst/>
        </p:spPr>
      </p:sp>
      <p:sp>
        <p:nvSpPr>
          <p:cNvPr id="3078" name="Rectangle 6"/>
          <p:cNvSpPr>
            <a:spLocks noGrp="1" noChangeArrowheads="1"/>
          </p:cNvSpPr>
          <p:nvPr>
            <p:ph type="body"/>
          </p:nvPr>
        </p:nvSpPr>
        <p:spPr bwMode="auto">
          <a:xfrm>
            <a:off x="685800" y="4343400"/>
            <a:ext cx="5483225" cy="411321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smtClean="0"/>
          </a:p>
        </p:txBody>
      </p:sp>
      <p:sp>
        <p:nvSpPr>
          <p:cNvPr id="3079" name="Rectangle 7"/>
          <p:cNvSpPr>
            <a:spLocks noGrp="1" noChangeArrowheads="1"/>
          </p:cNvSpPr>
          <p:nvPr>
            <p:ph type="ftr"/>
          </p:nvPr>
        </p:nvSpPr>
        <p:spPr bwMode="auto">
          <a:xfrm>
            <a:off x="0"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DejaVu Sans" charset="0"/>
              </a:defRPr>
            </a:lvl1pPr>
          </a:lstStyle>
          <a:p>
            <a:endParaRPr lang="en-GB"/>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SzPct val="45000"/>
              <a:buFont typeface="Wingdings" pitchFamily="2" charset="2"/>
              <a:buNone/>
              <a:tabLst>
                <a:tab pos="723900" algn="l"/>
                <a:tab pos="1447800" algn="l"/>
                <a:tab pos="2171700" algn="l"/>
                <a:tab pos="2895600" algn="l"/>
              </a:tabLst>
              <a:defRPr sz="1200">
                <a:solidFill>
                  <a:srgbClr val="000000"/>
                </a:solidFill>
                <a:latin typeface="DejaVu Sans" charset="0"/>
              </a:defRPr>
            </a:lvl1pPr>
          </a:lstStyle>
          <a:p>
            <a:fld id="{E9EDD465-0946-4053-882A-67254CF73FE2}"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AD0D36A-7D49-43E9-B39B-5936437A1F4B}" type="slidenum">
              <a:rPr lang="en-GB"/>
              <a:pPr/>
              <a:t>2</a:t>
            </a:fld>
            <a:endParaRPr lang="en-GB"/>
          </a:p>
        </p:txBody>
      </p:sp>
      <p:sp>
        <p:nvSpPr>
          <p:cNvPr id="45057"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45058"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55A92A8E-67C4-4C1E-B619-4E8DFC3B030C}" type="slidenum">
              <a:rPr lang="en-GB"/>
              <a:pPr/>
              <a:t>11</a:t>
            </a:fld>
            <a:endParaRPr lang="en-GB"/>
          </a:p>
        </p:txBody>
      </p:sp>
      <p:sp>
        <p:nvSpPr>
          <p:cNvPr id="55297"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55298"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BF3BBAD-EE78-416D-B90F-CFB21A72EDFD}" type="slidenum">
              <a:rPr lang="en-GB"/>
              <a:pPr/>
              <a:t>12</a:t>
            </a:fld>
            <a:endParaRPr lang="en-GB"/>
          </a:p>
        </p:txBody>
      </p:sp>
      <p:sp>
        <p:nvSpPr>
          <p:cNvPr id="56321"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56322"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3D142E82-25C8-43C0-8148-643D9F1821B8}" type="slidenum">
              <a:rPr lang="en-GB"/>
              <a:pPr/>
              <a:t>13</a:t>
            </a:fld>
            <a:endParaRPr lang="en-GB"/>
          </a:p>
        </p:txBody>
      </p:sp>
      <p:sp>
        <p:nvSpPr>
          <p:cNvPr id="57345"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57346"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451443C8-0669-4DDE-BFCE-0740FF46D81E}" type="slidenum">
              <a:rPr lang="en-GB"/>
              <a:pPr/>
              <a:t>14</a:t>
            </a:fld>
            <a:endParaRPr lang="en-GB"/>
          </a:p>
        </p:txBody>
      </p:sp>
      <p:sp>
        <p:nvSpPr>
          <p:cNvPr id="58369"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58370"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B2D82E3-10A7-40BB-97A7-59C64F40E763}" type="slidenum">
              <a:rPr lang="en-GB"/>
              <a:pPr/>
              <a:t>15</a:t>
            </a:fld>
            <a:endParaRPr lang="en-GB"/>
          </a:p>
        </p:txBody>
      </p:sp>
      <p:sp>
        <p:nvSpPr>
          <p:cNvPr id="59393"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59394"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102C113-1010-4721-ACCD-DFE2E11D0B75}" type="slidenum">
              <a:rPr lang="en-GB"/>
              <a:pPr/>
              <a:t>16</a:t>
            </a:fld>
            <a:endParaRPr lang="en-GB"/>
          </a:p>
        </p:txBody>
      </p:sp>
      <p:sp>
        <p:nvSpPr>
          <p:cNvPr id="60417"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60418"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57C5AB4-BC7E-42CC-A72A-5012EA4ADAC6}" type="slidenum">
              <a:rPr lang="en-GB"/>
              <a:pPr/>
              <a:t>17</a:t>
            </a:fld>
            <a:endParaRPr lang="en-GB"/>
          </a:p>
        </p:txBody>
      </p:sp>
      <p:sp>
        <p:nvSpPr>
          <p:cNvPr id="61441"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61442"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7FDC9C0-F899-45C7-A717-6AEDCF1AEF79}" type="slidenum">
              <a:rPr lang="en-GB"/>
              <a:pPr/>
              <a:t>18</a:t>
            </a:fld>
            <a:endParaRPr lang="en-GB"/>
          </a:p>
        </p:txBody>
      </p:sp>
      <p:sp>
        <p:nvSpPr>
          <p:cNvPr id="62465"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62466"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6CA9D790-79E4-4430-B726-8DC495A82537}" type="slidenum">
              <a:rPr lang="en-GB"/>
              <a:pPr/>
              <a:t>23</a:t>
            </a:fld>
            <a:endParaRPr lang="en-GB"/>
          </a:p>
        </p:txBody>
      </p:sp>
      <p:sp>
        <p:nvSpPr>
          <p:cNvPr id="6348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IN"/>
          </a:p>
        </p:txBody>
      </p:sp>
      <p:sp>
        <p:nvSpPr>
          <p:cNvPr id="63490"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DEE85214-2EEF-4DAA-B780-EE5E484FAF8F}" type="slidenum">
              <a:rPr lang="en-GB"/>
              <a:pPr/>
              <a:t>24</a:t>
            </a:fld>
            <a:endParaRPr lang="en-GB"/>
          </a:p>
        </p:txBody>
      </p:sp>
      <p:sp>
        <p:nvSpPr>
          <p:cNvPr id="64513"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IN"/>
          </a:p>
        </p:txBody>
      </p:sp>
      <p:sp>
        <p:nvSpPr>
          <p:cNvPr id="64514"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D4329EF-B23B-46A9-8FA4-6F2D8003DCD8}" type="slidenum">
              <a:rPr lang="en-GB"/>
              <a:pPr/>
              <a:t>3</a:t>
            </a:fld>
            <a:endParaRPr lang="en-GB"/>
          </a:p>
        </p:txBody>
      </p:sp>
      <p:sp>
        <p:nvSpPr>
          <p:cNvPr id="47105"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47106"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50F573D-BDC9-4F99-A12D-2A8DEBCD0430}" type="slidenum">
              <a:rPr lang="en-GB"/>
              <a:pPr/>
              <a:t>25</a:t>
            </a:fld>
            <a:endParaRPr lang="en-GB"/>
          </a:p>
        </p:txBody>
      </p:sp>
      <p:sp>
        <p:nvSpPr>
          <p:cNvPr id="6553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65538" name="Text Box 2"/>
          <p:cNvSpPr txBox="1">
            <a:spLocks noGrp="1" noChangeArrowheads="1"/>
          </p:cNvSpPr>
          <p:nvPr>
            <p:ph type="body"/>
          </p:nvPr>
        </p:nvSpPr>
        <p:spPr bwMode="auto">
          <a:xfrm>
            <a:off x="685800" y="4343400"/>
            <a:ext cx="5486400" cy="4114800"/>
          </a:xfrm>
          <a:prstGeom prst="rect">
            <a:avLst/>
          </a:prstGeom>
          <a:noFill/>
          <a:ln>
            <a:round/>
            <a:headEnd/>
            <a:tailEnd/>
          </a:ln>
        </p:spPr>
        <p:txBody>
          <a:bodyPr lIns="90000" tIns="46800" rIns="90000" bIns="46800"/>
          <a:lstStyle/>
          <a:p>
            <a:pPr eaLnBrk="1" hangingPunct="1">
              <a:spcBef>
                <a:spcPts val="450"/>
              </a:spcBef>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EFE189F-CC95-4AE4-B353-B651E107E334}" type="slidenum">
              <a:rPr lang="en-GB"/>
              <a:pPr/>
              <a:t>26</a:t>
            </a:fld>
            <a:endParaRPr lang="en-GB"/>
          </a:p>
        </p:txBody>
      </p:sp>
      <p:sp>
        <p:nvSpPr>
          <p:cNvPr id="6656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IN"/>
          </a:p>
        </p:txBody>
      </p:sp>
      <p:sp>
        <p:nvSpPr>
          <p:cNvPr id="66562"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71C2832-9A6C-4D08-9D74-0A4C2ACE632C}" type="slidenum">
              <a:rPr lang="en-GB"/>
              <a:pPr/>
              <a:t>27</a:t>
            </a:fld>
            <a:endParaRPr lang="en-GB"/>
          </a:p>
        </p:txBody>
      </p:sp>
      <p:sp>
        <p:nvSpPr>
          <p:cNvPr id="6758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IN"/>
          </a:p>
        </p:txBody>
      </p:sp>
      <p:sp>
        <p:nvSpPr>
          <p:cNvPr id="67586"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E940CE3-AAB1-42B3-BBB6-D44BCA12F735}" type="slidenum">
              <a:rPr lang="en-GB"/>
              <a:pPr/>
              <a:t>28</a:t>
            </a:fld>
            <a:endParaRPr lang="en-GB"/>
          </a:p>
        </p:txBody>
      </p:sp>
      <p:sp>
        <p:nvSpPr>
          <p:cNvPr id="68609"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IN"/>
          </a:p>
        </p:txBody>
      </p:sp>
      <p:sp>
        <p:nvSpPr>
          <p:cNvPr id="68610"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2C14FB09-E76B-4939-96DA-0E6AFB246AEE}" type="slidenum">
              <a:rPr lang="en-GB"/>
              <a:pPr/>
              <a:t>29</a:t>
            </a:fld>
            <a:endParaRPr lang="en-GB"/>
          </a:p>
        </p:txBody>
      </p:sp>
      <p:sp>
        <p:nvSpPr>
          <p:cNvPr id="6963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69634" name="Text Box 2"/>
          <p:cNvSpPr txBox="1">
            <a:spLocks noGrp="1" noChangeArrowheads="1"/>
          </p:cNvSpPr>
          <p:nvPr>
            <p:ph type="body"/>
          </p:nvPr>
        </p:nvSpPr>
        <p:spPr bwMode="auto">
          <a:xfrm>
            <a:off x="685800" y="4343400"/>
            <a:ext cx="5486400" cy="4114800"/>
          </a:xfrm>
          <a:prstGeom prst="rect">
            <a:avLst/>
          </a:prstGeom>
          <a:noFill/>
          <a:ln>
            <a:round/>
            <a:headEnd/>
            <a:tailEnd/>
          </a:ln>
        </p:spPr>
        <p:txBody>
          <a:bodyPr lIns="90000" tIns="46800" rIns="90000" bIns="46800"/>
          <a:lstStyle/>
          <a:p>
            <a:pPr eaLnBrk="1" hangingPunct="1">
              <a:spcBef>
                <a:spcPts val="450"/>
              </a:spcBef>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latin typeface="Arial" charset="0"/>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B010052-9A38-41CD-A13F-822C2AA83FB6}" type="slidenum">
              <a:rPr lang="en-GB"/>
              <a:pPr/>
              <a:t>30</a:t>
            </a:fld>
            <a:endParaRPr lang="en-GB"/>
          </a:p>
        </p:txBody>
      </p:sp>
      <p:sp>
        <p:nvSpPr>
          <p:cNvPr id="70657"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a:effectLst/>
        </p:spPr>
        <p:txBody>
          <a:bodyPr wrap="none" anchor="ctr"/>
          <a:lstStyle/>
          <a:p>
            <a:endParaRPr lang="en-IN"/>
          </a:p>
        </p:txBody>
      </p:sp>
      <p:sp>
        <p:nvSpPr>
          <p:cNvPr id="70658"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49242F7-A8D2-457E-9A10-448AD51A1DC7}" type="slidenum">
              <a:rPr lang="en-GB"/>
              <a:pPr/>
              <a:t>31</a:t>
            </a:fld>
            <a:endParaRPr lang="en-GB"/>
          </a:p>
        </p:txBody>
      </p:sp>
      <p:sp>
        <p:nvSpPr>
          <p:cNvPr id="71681" name="Text Box 1"/>
          <p:cNvSpPr txBox="1">
            <a:spLocks noChangeArrowheads="1"/>
          </p:cNvSpPr>
          <p:nvPr/>
        </p:nvSpPr>
        <p:spPr bwMode="auto">
          <a:xfrm>
            <a:off x="1319213" y="877888"/>
            <a:ext cx="4219575"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71682"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14255266-1FA9-4ED3-AA68-5A32EE5C4498}" type="slidenum">
              <a:rPr lang="en-GB"/>
              <a:pPr/>
              <a:t>32</a:t>
            </a:fld>
            <a:endParaRPr lang="en-GB"/>
          </a:p>
        </p:txBody>
      </p:sp>
      <p:sp>
        <p:nvSpPr>
          <p:cNvPr id="72705" name="Text Box 1"/>
          <p:cNvSpPr txBox="1">
            <a:spLocks noChangeArrowheads="1"/>
          </p:cNvSpPr>
          <p:nvPr/>
        </p:nvSpPr>
        <p:spPr bwMode="auto">
          <a:xfrm>
            <a:off x="1319213" y="877888"/>
            <a:ext cx="4219575"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72706"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B1E6C54A-15EC-4386-A25F-1A064127A198}" type="slidenum">
              <a:rPr lang="en-GB"/>
              <a:pPr/>
              <a:t>33</a:t>
            </a:fld>
            <a:endParaRPr lang="en-GB"/>
          </a:p>
        </p:txBody>
      </p:sp>
      <p:sp>
        <p:nvSpPr>
          <p:cNvPr id="73729" name="Text Box 1"/>
          <p:cNvSpPr txBox="1">
            <a:spLocks noChangeArrowheads="1"/>
          </p:cNvSpPr>
          <p:nvPr/>
        </p:nvSpPr>
        <p:spPr bwMode="auto">
          <a:xfrm>
            <a:off x="1319213" y="877888"/>
            <a:ext cx="4219575"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73730"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F06E7FDE-EEF2-4F27-B542-D45405062984}" type="slidenum">
              <a:rPr lang="en-GB"/>
              <a:pPr/>
              <a:t>34</a:t>
            </a:fld>
            <a:endParaRPr lang="en-GB"/>
          </a:p>
        </p:txBody>
      </p:sp>
      <p:sp>
        <p:nvSpPr>
          <p:cNvPr id="74753" name="Text Box 1"/>
          <p:cNvSpPr txBox="1">
            <a:spLocks noChangeArrowheads="1"/>
          </p:cNvSpPr>
          <p:nvPr/>
        </p:nvSpPr>
        <p:spPr bwMode="auto">
          <a:xfrm>
            <a:off x="1319213" y="877888"/>
            <a:ext cx="4219575"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74754"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042711DA-45B2-407C-A4BF-9883CF2CCD71}" type="slidenum">
              <a:rPr lang="en-GB"/>
              <a:pPr/>
              <a:t>4</a:t>
            </a:fld>
            <a:endParaRPr lang="en-GB"/>
          </a:p>
        </p:txBody>
      </p:sp>
      <p:sp>
        <p:nvSpPr>
          <p:cNvPr id="48129"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48130"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CE65DE47-5D3F-4BE9-A3F2-5B64C863F42E}" type="slidenum">
              <a:rPr lang="en-GB"/>
              <a:pPr/>
              <a:t>35</a:t>
            </a:fld>
            <a:endParaRPr lang="en-GB"/>
          </a:p>
        </p:txBody>
      </p:sp>
      <p:sp>
        <p:nvSpPr>
          <p:cNvPr id="76801" name="Text Box 1"/>
          <p:cNvSpPr txBox="1">
            <a:spLocks noChangeArrowheads="1"/>
          </p:cNvSpPr>
          <p:nvPr/>
        </p:nvSpPr>
        <p:spPr bwMode="auto">
          <a:xfrm>
            <a:off x="1319213" y="877888"/>
            <a:ext cx="4219575"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76802"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8B8FB30-78E3-43AB-AE6D-67591D70E000}" type="slidenum">
              <a:rPr lang="en-GB"/>
              <a:pPr/>
              <a:t>36</a:t>
            </a:fld>
            <a:endParaRPr lang="en-GB"/>
          </a:p>
        </p:txBody>
      </p:sp>
      <p:sp>
        <p:nvSpPr>
          <p:cNvPr id="77825" name="Text Box 1"/>
          <p:cNvSpPr txBox="1">
            <a:spLocks noChangeArrowheads="1"/>
          </p:cNvSpPr>
          <p:nvPr/>
        </p:nvSpPr>
        <p:spPr bwMode="auto">
          <a:xfrm>
            <a:off x="1319213" y="877888"/>
            <a:ext cx="4219575"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77826"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80421996-DC48-49A3-8FA3-F2790C540839}" type="slidenum">
              <a:rPr lang="en-GB"/>
              <a:pPr/>
              <a:t>5</a:t>
            </a:fld>
            <a:endParaRPr lang="en-GB"/>
          </a:p>
        </p:txBody>
      </p:sp>
      <p:sp>
        <p:nvSpPr>
          <p:cNvPr id="49153" name="Text Box 1"/>
          <p:cNvSpPr txBox="1">
            <a:spLocks noChangeArrowheads="1"/>
          </p:cNvSpPr>
          <p:nvPr/>
        </p:nvSpPr>
        <p:spPr bwMode="auto">
          <a:xfrm>
            <a:off x="0" y="0"/>
            <a:ext cx="3600450" cy="3600450"/>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49154"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7757A504-DAB8-4865-B2B8-8A2EF66DA757}" type="slidenum">
              <a:rPr lang="en-GB"/>
              <a:pPr/>
              <a:t>6</a:t>
            </a:fld>
            <a:endParaRPr lang="en-GB"/>
          </a:p>
        </p:txBody>
      </p:sp>
      <p:sp>
        <p:nvSpPr>
          <p:cNvPr id="50177"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50178"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EB3728DD-B475-4F5F-9D61-A2F760A067EB}" type="slidenum">
              <a:rPr lang="en-GB"/>
              <a:pPr/>
              <a:t>7</a:t>
            </a:fld>
            <a:endParaRPr lang="en-GB"/>
          </a:p>
        </p:txBody>
      </p:sp>
      <p:sp>
        <p:nvSpPr>
          <p:cNvPr id="51201"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51202"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sldNum" idx="12"/>
          </p:nvPr>
        </p:nvSpPr>
        <p:spPr>
          <a:xfrm>
            <a:off x="3885457" y="8686723"/>
            <a:ext cx="2972505" cy="457179"/>
          </a:xfrm>
          <a:prstGeom prst="rect">
            <a:avLst/>
          </a:prstGeom>
          <a:noFill/>
          <a:ln>
            <a:noFill/>
          </a:ln>
        </p:spPr>
        <p:txBody>
          <a:bodyPr lIns="91425" tIns="45700" rIns="91425" bIns="45700" anchor="b" anchorCtr="0">
            <a:noAutofit/>
          </a:bodyPr>
          <a:lstStyle/>
          <a:p>
            <a:pPr marL="0" marR="0" lvl="0" indent="0" algn="r" rtl="0">
              <a:spcBef>
                <a:spcPts val="0"/>
              </a:spcBef>
              <a:spcAft>
                <a:spcPts val="0"/>
              </a:spcAft>
              <a:buSzPct val="25000"/>
              <a:buNone/>
            </a:pPr>
            <a:fld id="{00000000-1234-1234-1234-123412341234}" type="slidenum">
              <a:rPr lang="en-US" sz="1200" b="0" i="0" u="none" strike="noStrike" cap="none" baseline="0">
                <a:solidFill>
                  <a:schemeClr val="dk1"/>
                </a:solidFill>
                <a:latin typeface="Allerta"/>
                <a:ea typeface="Allerta"/>
                <a:cs typeface="Allerta"/>
                <a:sym typeface="Allerta"/>
              </a:rPr>
              <a:pPr marL="0" marR="0" lvl="0" indent="0" algn="r" rtl="0">
                <a:spcBef>
                  <a:spcPts val="0"/>
                </a:spcBef>
                <a:spcAft>
                  <a:spcPts val="0"/>
                </a:spcAft>
                <a:buSzPct val="25000"/>
                <a:buNone/>
              </a:pPr>
              <a:t>8</a:t>
            </a:fld>
            <a:endParaRPr lang="en-US" sz="1200" b="0" i="0" u="none" strike="noStrike" cap="none" baseline="0">
              <a:solidFill>
                <a:schemeClr val="dk1"/>
              </a:solidFill>
              <a:latin typeface="Allerta"/>
              <a:ea typeface="Allerta"/>
              <a:cs typeface="Allerta"/>
              <a:sym typeface="Allerta"/>
            </a:endParaRPr>
          </a:p>
        </p:txBody>
      </p:sp>
      <p:sp>
        <p:nvSpPr>
          <p:cNvPr id="239" name="Shape 2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40" name="Shape 240"/>
          <p:cNvSpPr txBox="1">
            <a:spLocks noGrp="1"/>
          </p:cNvSpPr>
          <p:nvPr>
            <p:ph type="body" idx="1"/>
          </p:nvPr>
        </p:nvSpPr>
        <p:spPr>
          <a:xfrm>
            <a:off x="914505" y="4344134"/>
            <a:ext cx="5028913" cy="411403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None/>
            </a:pP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A89B9F8C-C871-42A5-9795-8FE1CA54A873}" type="slidenum">
              <a:rPr lang="en-GB"/>
              <a:pPr/>
              <a:t>9</a:t>
            </a:fld>
            <a:endParaRPr lang="en-GB"/>
          </a:p>
        </p:txBody>
      </p:sp>
      <p:sp>
        <p:nvSpPr>
          <p:cNvPr id="53249"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53250"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8"/>
          <p:cNvSpPr>
            <a:spLocks noGrp="1" noChangeArrowheads="1"/>
          </p:cNvSpPr>
          <p:nvPr>
            <p:ph type="sldNum"/>
          </p:nvPr>
        </p:nvSpPr>
        <p:spPr>
          <a:ln/>
        </p:spPr>
        <p:txBody>
          <a:bodyPr/>
          <a:lstStyle/>
          <a:p>
            <a:fld id="{9EE9DE0E-1C6C-4CAC-B7CD-0EA5FC771C0F}" type="slidenum">
              <a:rPr lang="en-GB"/>
              <a:pPr/>
              <a:t>10</a:t>
            </a:fld>
            <a:endParaRPr lang="en-GB"/>
          </a:p>
        </p:txBody>
      </p:sp>
      <p:sp>
        <p:nvSpPr>
          <p:cNvPr id="54273" name="Text Box 1"/>
          <p:cNvSpPr txBox="1">
            <a:spLocks noChangeArrowheads="1"/>
          </p:cNvSpPr>
          <p:nvPr/>
        </p:nvSpPr>
        <p:spPr bwMode="auto">
          <a:xfrm>
            <a:off x="1190625" y="877888"/>
            <a:ext cx="4476750" cy="3165475"/>
          </a:xfrm>
          <a:prstGeom prst="rect">
            <a:avLst/>
          </a:prstGeom>
          <a:solidFill>
            <a:srgbClr val="FFFFFF"/>
          </a:solidFill>
          <a:ln w="9360">
            <a:solidFill>
              <a:srgbClr val="000000"/>
            </a:solidFill>
            <a:miter lim="800000"/>
            <a:headEnd/>
            <a:tailEnd/>
          </a:ln>
          <a:effectLst/>
        </p:spPr>
        <p:txBody>
          <a:bodyPr wrap="none" anchor="ctr"/>
          <a:lstStyle/>
          <a:p>
            <a:endParaRPr lang="en-IN"/>
          </a:p>
        </p:txBody>
      </p:sp>
      <p:sp>
        <p:nvSpPr>
          <p:cNvPr id="54274" name="Rectangle 2"/>
          <p:cNvSpPr txBox="1">
            <a:spLocks noGrp="1" noChangeArrowheads="1"/>
          </p:cNvSpPr>
          <p:nvPr>
            <p:ph type="body"/>
          </p:nvPr>
        </p:nvSpPr>
        <p:spPr bwMode="auto">
          <a:xfrm>
            <a:off x="685800" y="4343400"/>
            <a:ext cx="5484813" cy="411480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69AA84DD-CF6B-442A-A382-B9C9D2ED10E9}"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B8B6349E-9497-42AD-8653-017BB6B7BCA5}"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463" y="214313"/>
            <a:ext cx="1949450" cy="59150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150938" y="214313"/>
            <a:ext cx="5699125"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49DA50A5-3147-4E26-8DB9-2F5ECDA64FAC}"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89862" cy="1462087"/>
          </a:xfrm>
        </p:spPr>
        <p:txBody>
          <a:bodyPr/>
          <a:lstStyle/>
          <a:p>
            <a:r>
              <a:rPr lang="en-US" smtClean="0"/>
              <a:t>Click to edit Master title style</a:t>
            </a:r>
            <a:endParaRPr lang="en-IN"/>
          </a:p>
        </p:txBody>
      </p:sp>
      <p:sp>
        <p:nvSpPr>
          <p:cNvPr id="3" name="Content Placeholder 2"/>
          <p:cNvSpPr>
            <a:spLocks noGrp="1"/>
          </p:cNvSpPr>
          <p:nvPr>
            <p:ph sz="half" idx="1"/>
          </p:nvPr>
        </p:nvSpPr>
        <p:spPr>
          <a:xfrm>
            <a:off x="1182688" y="2017713"/>
            <a:ext cx="3808412"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143500" y="2017713"/>
            <a:ext cx="3808413" cy="4111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idx="10"/>
          </p:nvPr>
        </p:nvSpPr>
        <p:spPr>
          <a:xfrm>
            <a:off x="1162050" y="6243638"/>
            <a:ext cx="1901825" cy="455612"/>
          </a:xfrm>
        </p:spPr>
        <p:txBody>
          <a:bodyPr/>
          <a:lstStyle>
            <a:lvl1pPr>
              <a:defRPr/>
            </a:lvl1pPr>
          </a:lstStyle>
          <a:p>
            <a:endParaRPr lang="en-GB"/>
          </a:p>
        </p:txBody>
      </p:sp>
      <p:sp>
        <p:nvSpPr>
          <p:cNvPr id="6" name="Footer Placeholder 5"/>
          <p:cNvSpPr>
            <a:spLocks noGrp="1"/>
          </p:cNvSpPr>
          <p:nvPr>
            <p:ph type="ftr" idx="11"/>
          </p:nvPr>
        </p:nvSpPr>
        <p:spPr>
          <a:xfrm>
            <a:off x="3657600" y="6243638"/>
            <a:ext cx="2892425" cy="455612"/>
          </a:xfrm>
        </p:spPr>
        <p:txBody>
          <a:bodyPr/>
          <a:lstStyle>
            <a:lvl1pPr>
              <a:defRPr/>
            </a:lvl1pPr>
          </a:lstStyle>
          <a:p>
            <a:r>
              <a:rPr lang="en-GB" smtClean="0"/>
              <a:t>Prof. Vipin Tyagi</a:t>
            </a:r>
            <a:endParaRPr lang="en-GB"/>
          </a:p>
        </p:txBody>
      </p:sp>
      <p:sp>
        <p:nvSpPr>
          <p:cNvPr id="7" name="Slide Number Placeholder 6"/>
          <p:cNvSpPr>
            <a:spLocks noGrp="1"/>
          </p:cNvSpPr>
          <p:nvPr>
            <p:ph type="sldNum" idx="12"/>
          </p:nvPr>
        </p:nvSpPr>
        <p:spPr>
          <a:xfrm>
            <a:off x="7042150" y="6243638"/>
            <a:ext cx="1901825" cy="455612"/>
          </a:xfrm>
        </p:spPr>
        <p:txBody>
          <a:bodyPr/>
          <a:lstStyle>
            <a:lvl1pPr>
              <a:defRPr/>
            </a:lvl1pPr>
          </a:lstStyle>
          <a:p>
            <a:fld id="{0C8D06D6-0230-4818-BE72-A9A9AA7CC630}"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ED0DBB69-6C83-4F11-9415-BFC630188435}"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752E4A6E-0BE7-47E4-B5C0-ADD6B83D5D52}" type="slidenum">
              <a:rPr lang="en-GB"/>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93E9D9D4-1AD5-4144-A955-BAA75AC25173}" type="slidenum">
              <a:rPr lang="en-GB"/>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6613" y="1604963"/>
            <a:ext cx="4037012"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r>
              <a:rPr lang="en-GB" smtClean="0"/>
              <a:t>Prof. Vipin Tyagi</a:t>
            </a:r>
            <a:endParaRPr lang="en-GB"/>
          </a:p>
        </p:txBody>
      </p:sp>
      <p:sp>
        <p:nvSpPr>
          <p:cNvPr id="7" name="Slide Number Placeholder 6"/>
          <p:cNvSpPr>
            <a:spLocks noGrp="1"/>
          </p:cNvSpPr>
          <p:nvPr>
            <p:ph type="sldNum" idx="12"/>
          </p:nvPr>
        </p:nvSpPr>
        <p:spPr/>
        <p:txBody>
          <a:bodyPr/>
          <a:lstStyle>
            <a:lvl1pPr>
              <a:defRPr/>
            </a:lvl1pPr>
          </a:lstStyle>
          <a:p>
            <a:fld id="{AD971B1B-9657-4198-8A1E-A83E66C90B5A}" type="slidenum">
              <a:rPr lang="en-GB"/>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r>
              <a:rPr lang="en-GB" smtClean="0"/>
              <a:t>Prof. Vipin Tyagi</a:t>
            </a:r>
            <a:endParaRPr lang="en-GB"/>
          </a:p>
        </p:txBody>
      </p:sp>
      <p:sp>
        <p:nvSpPr>
          <p:cNvPr id="9" name="Slide Number Placeholder 8"/>
          <p:cNvSpPr>
            <a:spLocks noGrp="1"/>
          </p:cNvSpPr>
          <p:nvPr>
            <p:ph type="sldNum" idx="12"/>
          </p:nvPr>
        </p:nvSpPr>
        <p:spPr/>
        <p:txBody>
          <a:bodyPr/>
          <a:lstStyle>
            <a:lvl1pPr>
              <a:defRPr/>
            </a:lvl1pPr>
          </a:lstStyle>
          <a:p>
            <a:fld id="{59D5D0E6-27AD-47BE-BE9D-55994221A570}" type="slidenum">
              <a:rPr lang="en-GB"/>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r>
              <a:rPr lang="en-GB" smtClean="0"/>
              <a:t>Prof. Vipin Tyagi</a:t>
            </a:r>
            <a:endParaRPr lang="en-GB"/>
          </a:p>
        </p:txBody>
      </p:sp>
      <p:sp>
        <p:nvSpPr>
          <p:cNvPr id="5" name="Slide Number Placeholder 4"/>
          <p:cNvSpPr>
            <a:spLocks noGrp="1"/>
          </p:cNvSpPr>
          <p:nvPr>
            <p:ph type="sldNum" idx="12"/>
          </p:nvPr>
        </p:nvSpPr>
        <p:spPr/>
        <p:txBody>
          <a:bodyPr/>
          <a:lstStyle>
            <a:lvl1pPr>
              <a:defRPr/>
            </a:lvl1pPr>
          </a:lstStyle>
          <a:p>
            <a:fld id="{E327DBDB-7C8D-48FD-84AD-C2FD876D8E1A}" type="slidenum">
              <a:rPr lang="en-GB"/>
              <a:pPr/>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r>
              <a:rPr lang="en-GB" smtClean="0"/>
              <a:t>Prof. Vipin Tyagi</a:t>
            </a:r>
            <a:endParaRPr lang="en-GB"/>
          </a:p>
        </p:txBody>
      </p:sp>
      <p:sp>
        <p:nvSpPr>
          <p:cNvPr id="4" name="Slide Number Placeholder 3"/>
          <p:cNvSpPr>
            <a:spLocks noGrp="1"/>
          </p:cNvSpPr>
          <p:nvPr>
            <p:ph type="sldNum" idx="12"/>
          </p:nvPr>
        </p:nvSpPr>
        <p:spPr/>
        <p:txBody>
          <a:bodyPr/>
          <a:lstStyle>
            <a:lvl1pPr>
              <a:defRPr/>
            </a:lvl1pPr>
          </a:lstStyle>
          <a:p>
            <a:fld id="{FEB480DA-E206-45E5-BC95-D1FD2356B9F7}"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5F078172-C35A-47B8-B057-D63B38957CE7}" type="slidenum">
              <a:rPr lang="en-GB"/>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r>
              <a:rPr lang="en-GB" smtClean="0"/>
              <a:t>Prof. Vipin Tyagi</a:t>
            </a:r>
            <a:endParaRPr lang="en-GB"/>
          </a:p>
        </p:txBody>
      </p:sp>
      <p:sp>
        <p:nvSpPr>
          <p:cNvPr id="7" name="Slide Number Placeholder 6"/>
          <p:cNvSpPr>
            <a:spLocks noGrp="1"/>
          </p:cNvSpPr>
          <p:nvPr>
            <p:ph type="sldNum" idx="12"/>
          </p:nvPr>
        </p:nvSpPr>
        <p:spPr/>
        <p:txBody>
          <a:bodyPr/>
          <a:lstStyle>
            <a:lvl1pPr>
              <a:defRPr/>
            </a:lvl1pPr>
          </a:lstStyle>
          <a:p>
            <a:fld id="{279B7A70-8D2E-472D-9833-9F743601374F}" type="slidenum">
              <a:rPr lang="en-GB"/>
              <a:pPr/>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r>
              <a:rPr lang="en-GB" smtClean="0"/>
              <a:t>Prof. Vipin Tyagi</a:t>
            </a:r>
            <a:endParaRPr lang="en-GB"/>
          </a:p>
        </p:txBody>
      </p:sp>
      <p:sp>
        <p:nvSpPr>
          <p:cNvPr id="7" name="Slide Number Placeholder 6"/>
          <p:cNvSpPr>
            <a:spLocks noGrp="1"/>
          </p:cNvSpPr>
          <p:nvPr>
            <p:ph type="sldNum" idx="12"/>
          </p:nvPr>
        </p:nvSpPr>
        <p:spPr/>
        <p:txBody>
          <a:bodyPr/>
          <a:lstStyle>
            <a:lvl1pPr>
              <a:defRPr/>
            </a:lvl1pPr>
          </a:lstStyle>
          <a:p>
            <a:fld id="{133C4B6E-3A17-4DD1-AAF1-80DAED72BB05}" type="slidenum">
              <a:rPr lang="en-GB"/>
              <a:pPr/>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635D7D9A-4876-4146-9077-CE128140FA41}" type="slidenum">
              <a:rPr lang="en-GB"/>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4963" y="1604963"/>
            <a:ext cx="2074862" cy="452437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4963"/>
            <a:ext cx="6075363" cy="45243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7FAF5311-AA2E-41A9-B3A5-2D9BE442A6D6}" type="slidenum">
              <a:rPr lang="en-GB"/>
              <a:pPr/>
              <a:t>‹#›</a:t>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676400"/>
            <a:ext cx="7769225" cy="1458913"/>
          </a:xfrm>
        </p:spPr>
        <p:txBody>
          <a:bodyPr/>
          <a:lstStyle/>
          <a:p>
            <a:r>
              <a:rPr lang="en-US" smtClean="0"/>
              <a:t>Click to edit Master title style</a:t>
            </a:r>
            <a:endParaRPr lang="en-IN"/>
          </a:p>
        </p:txBody>
      </p:sp>
      <p:sp>
        <p:nvSpPr>
          <p:cNvPr id="3" name="Date Placeholder 2"/>
          <p:cNvSpPr>
            <a:spLocks noGrp="1"/>
          </p:cNvSpPr>
          <p:nvPr>
            <p:ph type="dt" idx="10"/>
          </p:nvPr>
        </p:nvSpPr>
        <p:spPr>
          <a:xfrm>
            <a:off x="990600" y="6248400"/>
            <a:ext cx="1901825" cy="454025"/>
          </a:xfrm>
        </p:spPr>
        <p:txBody>
          <a:bodyPr/>
          <a:lstStyle>
            <a:lvl1pPr>
              <a:defRPr/>
            </a:lvl1pPr>
          </a:lstStyle>
          <a:p>
            <a:endParaRPr lang="en-GB"/>
          </a:p>
        </p:txBody>
      </p:sp>
      <p:sp>
        <p:nvSpPr>
          <p:cNvPr id="4" name="Footer Placeholder 3"/>
          <p:cNvSpPr>
            <a:spLocks noGrp="1"/>
          </p:cNvSpPr>
          <p:nvPr>
            <p:ph type="ftr" idx="11"/>
          </p:nvPr>
        </p:nvSpPr>
        <p:spPr>
          <a:xfrm>
            <a:off x="3429000" y="6248400"/>
            <a:ext cx="2892425" cy="454025"/>
          </a:xfrm>
        </p:spPr>
        <p:txBody>
          <a:bodyPr/>
          <a:lstStyle>
            <a:lvl1pPr>
              <a:defRPr/>
            </a:lvl1pPr>
          </a:lstStyle>
          <a:p>
            <a:r>
              <a:rPr lang="en-GB" smtClean="0"/>
              <a:t>Prof. Vipin Tyagi</a:t>
            </a:r>
            <a:endParaRPr lang="en-GB"/>
          </a:p>
        </p:txBody>
      </p:sp>
      <p:sp>
        <p:nvSpPr>
          <p:cNvPr id="5" name="Slide Number Placeholder 4"/>
          <p:cNvSpPr>
            <a:spLocks noGrp="1"/>
          </p:cNvSpPr>
          <p:nvPr>
            <p:ph type="sldNum" idx="12"/>
          </p:nvPr>
        </p:nvSpPr>
        <p:spPr>
          <a:xfrm>
            <a:off x="6858000" y="6248400"/>
            <a:ext cx="1901825" cy="454025"/>
          </a:xfrm>
        </p:spPr>
        <p:txBody>
          <a:bodyPr/>
          <a:lstStyle>
            <a:lvl1pPr>
              <a:defRPr/>
            </a:lvl1pPr>
          </a:lstStyle>
          <a:p>
            <a:fld id="{413E3A39-D13C-422F-8131-90C16079028B}"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p>
        </p:txBody>
      </p:sp>
      <p:sp>
        <p:nvSpPr>
          <p:cNvPr id="5" name="Footer Placeholder 4"/>
          <p:cNvSpPr>
            <a:spLocks noGrp="1"/>
          </p:cNvSpPr>
          <p:nvPr>
            <p:ph type="ftr" idx="11"/>
          </p:nvPr>
        </p:nvSpPr>
        <p:spPr/>
        <p:txBody>
          <a:bodyPr/>
          <a:lstStyle>
            <a:lvl1pPr>
              <a:defRPr/>
            </a:lvl1pPr>
          </a:lstStyle>
          <a:p>
            <a:r>
              <a:rPr lang="en-GB" smtClean="0"/>
              <a:t>Prof. Vipin Tyagi</a:t>
            </a:r>
            <a:endParaRPr lang="en-GB"/>
          </a:p>
        </p:txBody>
      </p:sp>
      <p:sp>
        <p:nvSpPr>
          <p:cNvPr id="6" name="Slide Number Placeholder 5"/>
          <p:cNvSpPr>
            <a:spLocks noGrp="1"/>
          </p:cNvSpPr>
          <p:nvPr>
            <p:ph type="sldNum" idx="12"/>
          </p:nvPr>
        </p:nvSpPr>
        <p:spPr/>
        <p:txBody>
          <a:bodyPr/>
          <a:lstStyle>
            <a:lvl1pPr>
              <a:defRPr/>
            </a:lvl1pPr>
          </a:lstStyle>
          <a:p>
            <a:fld id="{0AF5DEB3-7996-4A73-9678-FCEDFC7D5B4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182688" y="2017713"/>
            <a:ext cx="38084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143500" y="2017713"/>
            <a:ext cx="38084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r>
              <a:rPr lang="en-GB" smtClean="0"/>
              <a:t>Prof. Vipin Tyagi</a:t>
            </a:r>
            <a:endParaRPr lang="en-GB"/>
          </a:p>
        </p:txBody>
      </p:sp>
      <p:sp>
        <p:nvSpPr>
          <p:cNvPr id="7" name="Slide Number Placeholder 6"/>
          <p:cNvSpPr>
            <a:spLocks noGrp="1"/>
          </p:cNvSpPr>
          <p:nvPr>
            <p:ph type="sldNum" idx="12"/>
          </p:nvPr>
        </p:nvSpPr>
        <p:spPr/>
        <p:txBody>
          <a:bodyPr/>
          <a:lstStyle>
            <a:lvl1pPr>
              <a:defRPr/>
            </a:lvl1pPr>
          </a:lstStyle>
          <a:p>
            <a:fld id="{076445A8-B7B2-4164-86C0-8D555282CC2C}"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idx="10"/>
          </p:nvPr>
        </p:nvSpPr>
        <p:spPr/>
        <p:txBody>
          <a:bodyPr/>
          <a:lstStyle>
            <a:lvl1pPr>
              <a:defRPr/>
            </a:lvl1pPr>
          </a:lstStyle>
          <a:p>
            <a:endParaRPr lang="en-GB"/>
          </a:p>
        </p:txBody>
      </p:sp>
      <p:sp>
        <p:nvSpPr>
          <p:cNvPr id="8" name="Footer Placeholder 7"/>
          <p:cNvSpPr>
            <a:spLocks noGrp="1"/>
          </p:cNvSpPr>
          <p:nvPr>
            <p:ph type="ftr" idx="11"/>
          </p:nvPr>
        </p:nvSpPr>
        <p:spPr/>
        <p:txBody>
          <a:bodyPr/>
          <a:lstStyle>
            <a:lvl1pPr>
              <a:defRPr/>
            </a:lvl1pPr>
          </a:lstStyle>
          <a:p>
            <a:r>
              <a:rPr lang="en-GB" smtClean="0"/>
              <a:t>Prof. Vipin Tyagi</a:t>
            </a:r>
            <a:endParaRPr lang="en-GB"/>
          </a:p>
        </p:txBody>
      </p:sp>
      <p:sp>
        <p:nvSpPr>
          <p:cNvPr id="9" name="Slide Number Placeholder 8"/>
          <p:cNvSpPr>
            <a:spLocks noGrp="1"/>
          </p:cNvSpPr>
          <p:nvPr>
            <p:ph type="sldNum" idx="12"/>
          </p:nvPr>
        </p:nvSpPr>
        <p:spPr/>
        <p:txBody>
          <a:bodyPr/>
          <a:lstStyle>
            <a:lvl1pPr>
              <a:defRPr/>
            </a:lvl1pPr>
          </a:lstStyle>
          <a:p>
            <a:fld id="{F38B4E53-8061-48E6-B4F0-ACEF2BB1DE4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idx="10"/>
          </p:nvPr>
        </p:nvSpPr>
        <p:spPr/>
        <p:txBody>
          <a:bodyPr/>
          <a:lstStyle>
            <a:lvl1pPr>
              <a:defRPr/>
            </a:lvl1pPr>
          </a:lstStyle>
          <a:p>
            <a:endParaRPr lang="en-GB"/>
          </a:p>
        </p:txBody>
      </p:sp>
      <p:sp>
        <p:nvSpPr>
          <p:cNvPr id="4" name="Footer Placeholder 3"/>
          <p:cNvSpPr>
            <a:spLocks noGrp="1"/>
          </p:cNvSpPr>
          <p:nvPr>
            <p:ph type="ftr" idx="11"/>
          </p:nvPr>
        </p:nvSpPr>
        <p:spPr/>
        <p:txBody>
          <a:bodyPr/>
          <a:lstStyle>
            <a:lvl1pPr>
              <a:defRPr/>
            </a:lvl1pPr>
          </a:lstStyle>
          <a:p>
            <a:r>
              <a:rPr lang="en-GB" smtClean="0"/>
              <a:t>Prof. Vipin Tyagi</a:t>
            </a:r>
            <a:endParaRPr lang="en-GB"/>
          </a:p>
        </p:txBody>
      </p:sp>
      <p:sp>
        <p:nvSpPr>
          <p:cNvPr id="5" name="Slide Number Placeholder 4"/>
          <p:cNvSpPr>
            <a:spLocks noGrp="1"/>
          </p:cNvSpPr>
          <p:nvPr>
            <p:ph type="sldNum" idx="12"/>
          </p:nvPr>
        </p:nvSpPr>
        <p:spPr/>
        <p:txBody>
          <a:bodyPr/>
          <a:lstStyle>
            <a:lvl1pPr>
              <a:defRPr/>
            </a:lvl1pPr>
          </a:lstStyle>
          <a:p>
            <a:fld id="{D9757D0F-0F86-4EEA-883B-272B1FEF7F97}"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p>
        </p:txBody>
      </p:sp>
      <p:sp>
        <p:nvSpPr>
          <p:cNvPr id="3" name="Footer Placeholder 2"/>
          <p:cNvSpPr>
            <a:spLocks noGrp="1"/>
          </p:cNvSpPr>
          <p:nvPr>
            <p:ph type="ftr" idx="11"/>
          </p:nvPr>
        </p:nvSpPr>
        <p:spPr/>
        <p:txBody>
          <a:bodyPr/>
          <a:lstStyle>
            <a:lvl1pPr>
              <a:defRPr/>
            </a:lvl1pPr>
          </a:lstStyle>
          <a:p>
            <a:r>
              <a:rPr lang="en-GB" smtClean="0"/>
              <a:t>Prof. Vipin Tyagi</a:t>
            </a:r>
            <a:endParaRPr lang="en-GB"/>
          </a:p>
        </p:txBody>
      </p:sp>
      <p:sp>
        <p:nvSpPr>
          <p:cNvPr id="4" name="Slide Number Placeholder 3"/>
          <p:cNvSpPr>
            <a:spLocks noGrp="1"/>
          </p:cNvSpPr>
          <p:nvPr>
            <p:ph type="sldNum" idx="12"/>
          </p:nvPr>
        </p:nvSpPr>
        <p:spPr/>
        <p:txBody>
          <a:bodyPr/>
          <a:lstStyle>
            <a:lvl1pPr>
              <a:defRPr/>
            </a:lvl1pPr>
          </a:lstStyle>
          <a:p>
            <a:fld id="{E02750B1-B443-470A-A50D-DAF690E723B2}"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r>
              <a:rPr lang="en-GB" smtClean="0"/>
              <a:t>Prof. Vipin Tyagi</a:t>
            </a:r>
            <a:endParaRPr lang="en-GB"/>
          </a:p>
        </p:txBody>
      </p:sp>
      <p:sp>
        <p:nvSpPr>
          <p:cNvPr id="7" name="Slide Number Placeholder 6"/>
          <p:cNvSpPr>
            <a:spLocks noGrp="1"/>
          </p:cNvSpPr>
          <p:nvPr>
            <p:ph type="sldNum" idx="12"/>
          </p:nvPr>
        </p:nvSpPr>
        <p:spPr/>
        <p:txBody>
          <a:bodyPr/>
          <a:lstStyle>
            <a:lvl1pPr>
              <a:defRPr/>
            </a:lvl1pPr>
          </a:lstStyle>
          <a:p>
            <a:fld id="{1FA686C5-8690-480F-B8E9-BE32C7046CC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p>
        </p:txBody>
      </p:sp>
      <p:sp>
        <p:nvSpPr>
          <p:cNvPr id="6" name="Footer Placeholder 5"/>
          <p:cNvSpPr>
            <a:spLocks noGrp="1"/>
          </p:cNvSpPr>
          <p:nvPr>
            <p:ph type="ftr" idx="11"/>
          </p:nvPr>
        </p:nvSpPr>
        <p:spPr/>
        <p:txBody>
          <a:bodyPr/>
          <a:lstStyle>
            <a:lvl1pPr>
              <a:defRPr/>
            </a:lvl1pPr>
          </a:lstStyle>
          <a:p>
            <a:r>
              <a:rPr lang="en-GB" smtClean="0"/>
              <a:t>Prof. Vipin Tyagi</a:t>
            </a:r>
            <a:endParaRPr lang="en-GB"/>
          </a:p>
        </p:txBody>
      </p:sp>
      <p:sp>
        <p:nvSpPr>
          <p:cNvPr id="7" name="Slide Number Placeholder 6"/>
          <p:cNvSpPr>
            <a:spLocks noGrp="1"/>
          </p:cNvSpPr>
          <p:nvPr>
            <p:ph type="sldNum" idx="12"/>
          </p:nvPr>
        </p:nvSpPr>
        <p:spPr/>
        <p:txBody>
          <a:bodyPr/>
          <a:lstStyle>
            <a:lvl1pPr>
              <a:defRPr/>
            </a:lvl1pPr>
          </a:lstStyle>
          <a:p>
            <a:fld id="{56A7D8ED-8DC9-4B3B-9C6D-924505F17F6F}"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17513" y="1098550"/>
            <a:ext cx="438150" cy="474663"/>
          </a:xfrm>
          <a:prstGeom prst="rect">
            <a:avLst/>
          </a:prstGeom>
          <a:solidFill>
            <a:srgbClr val="FFCF01"/>
          </a:solidFill>
          <a:ln w="9525">
            <a:noFill/>
            <a:round/>
            <a:headEnd/>
            <a:tailEnd/>
          </a:ln>
          <a:effectLst/>
        </p:spPr>
        <p:txBody>
          <a:bodyPr wrap="none" anchor="ctr"/>
          <a:lstStyle/>
          <a:p>
            <a:endParaRPr lang="en-IN"/>
          </a:p>
        </p:txBody>
      </p:sp>
      <p:sp>
        <p:nvSpPr>
          <p:cNvPr id="1026" name="Rectangle 2"/>
          <p:cNvSpPr>
            <a:spLocks noChangeArrowheads="1"/>
          </p:cNvSpPr>
          <p:nvPr/>
        </p:nvSpPr>
        <p:spPr bwMode="auto">
          <a:xfrm>
            <a:off x="800100" y="1098550"/>
            <a:ext cx="328613" cy="474663"/>
          </a:xfrm>
          <a:prstGeom prst="rect">
            <a:avLst/>
          </a:prstGeom>
          <a:gradFill rotWithShape="0">
            <a:gsLst>
              <a:gs pos="0">
                <a:srgbClr val="FFCF01"/>
              </a:gs>
              <a:gs pos="100000">
                <a:srgbClr val="FFFFFF"/>
              </a:gs>
            </a:gsLst>
            <a:lin ang="10800000" scaled="1"/>
          </a:gradFill>
          <a:ln w="9525">
            <a:noFill/>
            <a:round/>
            <a:headEnd/>
            <a:tailEnd/>
          </a:ln>
          <a:effectLst/>
        </p:spPr>
        <p:txBody>
          <a:bodyPr wrap="none" anchor="ctr"/>
          <a:lstStyle/>
          <a:p>
            <a:endParaRPr lang="en-IN"/>
          </a:p>
        </p:txBody>
      </p:sp>
      <p:sp>
        <p:nvSpPr>
          <p:cNvPr id="1027" name="Rectangle 3"/>
          <p:cNvSpPr>
            <a:spLocks noChangeArrowheads="1"/>
          </p:cNvSpPr>
          <p:nvPr/>
        </p:nvSpPr>
        <p:spPr bwMode="auto">
          <a:xfrm>
            <a:off x="541338" y="1520825"/>
            <a:ext cx="422275" cy="474663"/>
          </a:xfrm>
          <a:prstGeom prst="rect">
            <a:avLst/>
          </a:prstGeom>
          <a:solidFill>
            <a:srgbClr val="3333CC"/>
          </a:solidFill>
          <a:ln w="9525">
            <a:noFill/>
            <a:round/>
            <a:headEnd/>
            <a:tailEnd/>
          </a:ln>
          <a:effectLst/>
        </p:spPr>
        <p:txBody>
          <a:bodyPr wrap="none" anchor="ctr"/>
          <a:lstStyle/>
          <a:p>
            <a:endParaRPr lang="en-IN"/>
          </a:p>
        </p:txBody>
      </p:sp>
      <p:sp>
        <p:nvSpPr>
          <p:cNvPr id="1028" name="Rectangle 4"/>
          <p:cNvSpPr>
            <a:spLocks noChangeArrowheads="1"/>
          </p:cNvSpPr>
          <p:nvPr/>
        </p:nvSpPr>
        <p:spPr bwMode="auto">
          <a:xfrm>
            <a:off x="911225" y="1520825"/>
            <a:ext cx="368300" cy="474663"/>
          </a:xfrm>
          <a:prstGeom prst="rect">
            <a:avLst/>
          </a:prstGeom>
          <a:gradFill rotWithShape="0">
            <a:gsLst>
              <a:gs pos="0">
                <a:srgbClr val="3333CC"/>
              </a:gs>
              <a:gs pos="100000">
                <a:srgbClr val="FFFFFF"/>
              </a:gs>
            </a:gsLst>
            <a:lin ang="10800000" scaled="1"/>
          </a:gradFill>
          <a:ln w="9525">
            <a:noFill/>
            <a:round/>
            <a:headEnd/>
            <a:tailEnd/>
          </a:ln>
          <a:effectLst/>
        </p:spPr>
        <p:txBody>
          <a:bodyPr wrap="none" anchor="ctr"/>
          <a:lstStyle/>
          <a:p>
            <a:endParaRPr lang="en-IN"/>
          </a:p>
        </p:txBody>
      </p:sp>
      <p:sp>
        <p:nvSpPr>
          <p:cNvPr id="1029" name="Rectangle 5"/>
          <p:cNvSpPr>
            <a:spLocks noChangeArrowheads="1"/>
          </p:cNvSpPr>
          <p:nvPr/>
        </p:nvSpPr>
        <p:spPr bwMode="auto">
          <a:xfrm>
            <a:off x="127000" y="1447800"/>
            <a:ext cx="560388" cy="422275"/>
          </a:xfrm>
          <a:prstGeom prst="rect">
            <a:avLst/>
          </a:prstGeom>
          <a:gradFill rotWithShape="0">
            <a:gsLst>
              <a:gs pos="0">
                <a:srgbClr val="FFFFFF"/>
              </a:gs>
              <a:gs pos="100000">
                <a:srgbClr val="FF0000"/>
              </a:gs>
            </a:gsLst>
            <a:lin ang="8100000" scaled="1"/>
          </a:gradFill>
          <a:ln w="9525">
            <a:noFill/>
            <a:round/>
            <a:headEnd/>
            <a:tailEnd/>
          </a:ln>
          <a:effectLst/>
        </p:spPr>
        <p:txBody>
          <a:bodyPr wrap="none" anchor="ctr"/>
          <a:lstStyle/>
          <a:p>
            <a:endParaRPr lang="en-IN"/>
          </a:p>
        </p:txBody>
      </p:sp>
      <p:sp>
        <p:nvSpPr>
          <p:cNvPr id="1030" name="Rectangle 6"/>
          <p:cNvSpPr>
            <a:spLocks noChangeArrowheads="1"/>
          </p:cNvSpPr>
          <p:nvPr/>
        </p:nvSpPr>
        <p:spPr bwMode="auto">
          <a:xfrm>
            <a:off x="762000" y="990600"/>
            <a:ext cx="31750" cy="1052513"/>
          </a:xfrm>
          <a:prstGeom prst="rect">
            <a:avLst/>
          </a:prstGeom>
          <a:solidFill>
            <a:srgbClr val="1C1C1C"/>
          </a:solidFill>
          <a:ln w="9525">
            <a:noFill/>
            <a:round/>
            <a:headEnd/>
            <a:tailEnd/>
          </a:ln>
          <a:effectLst/>
        </p:spPr>
        <p:txBody>
          <a:bodyPr wrap="none" anchor="ctr"/>
          <a:lstStyle/>
          <a:p>
            <a:endParaRPr lang="en-IN"/>
          </a:p>
        </p:txBody>
      </p:sp>
      <p:sp>
        <p:nvSpPr>
          <p:cNvPr id="1031" name="Rectangle 7"/>
          <p:cNvSpPr>
            <a:spLocks noChangeArrowheads="1"/>
          </p:cNvSpPr>
          <p:nvPr/>
        </p:nvSpPr>
        <p:spPr bwMode="auto">
          <a:xfrm>
            <a:off x="442913" y="1781175"/>
            <a:ext cx="8226425" cy="31750"/>
          </a:xfrm>
          <a:prstGeom prst="rect">
            <a:avLst/>
          </a:prstGeom>
          <a:gradFill rotWithShape="0">
            <a:gsLst>
              <a:gs pos="0">
                <a:srgbClr val="1C1C1C"/>
              </a:gs>
              <a:gs pos="100000">
                <a:srgbClr val="FFFFFF"/>
              </a:gs>
            </a:gsLst>
            <a:lin ang="10800000" scaled="1"/>
          </a:gradFill>
          <a:ln w="9525">
            <a:noFill/>
            <a:round/>
            <a:headEnd/>
            <a:tailEnd/>
          </a:ln>
          <a:effectLst/>
        </p:spPr>
        <p:txBody>
          <a:bodyPr wrap="none" anchor="ctr"/>
          <a:lstStyle/>
          <a:p>
            <a:endParaRPr lang="en-IN"/>
          </a:p>
        </p:txBody>
      </p:sp>
      <p:sp>
        <p:nvSpPr>
          <p:cNvPr id="1032" name="Rectangle 8"/>
          <p:cNvSpPr>
            <a:spLocks noGrp="1" noChangeArrowheads="1"/>
          </p:cNvSpPr>
          <p:nvPr>
            <p:ph type="title"/>
          </p:nvPr>
        </p:nvSpPr>
        <p:spPr bwMode="auto">
          <a:xfrm>
            <a:off x="1150938" y="214313"/>
            <a:ext cx="7789862" cy="1462087"/>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1033" name="Rectangle 9"/>
          <p:cNvSpPr>
            <a:spLocks noGrp="1" noChangeArrowheads="1"/>
          </p:cNvSpPr>
          <p:nvPr>
            <p:ph type="body" idx="1"/>
          </p:nvPr>
        </p:nvSpPr>
        <p:spPr bwMode="auto">
          <a:xfrm>
            <a:off x="1182688" y="2017713"/>
            <a:ext cx="7769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34" name="Rectangle 10"/>
          <p:cNvSpPr>
            <a:spLocks noGrp="1" noChangeArrowheads="1"/>
          </p:cNvSpPr>
          <p:nvPr>
            <p:ph type="dt"/>
          </p:nvPr>
        </p:nvSpPr>
        <p:spPr bwMode="auto">
          <a:xfrm>
            <a:off x="1162050" y="6243638"/>
            <a:ext cx="1901825"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100000"/>
              </a:lnSpc>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mn-lt"/>
              </a:defRPr>
            </a:lvl1pPr>
          </a:lstStyle>
          <a:p>
            <a:endParaRPr lang="en-GB"/>
          </a:p>
        </p:txBody>
      </p:sp>
      <p:sp>
        <p:nvSpPr>
          <p:cNvPr id="1035" name="Rectangle 11"/>
          <p:cNvSpPr>
            <a:spLocks noGrp="1" noChangeArrowheads="1"/>
          </p:cNvSpPr>
          <p:nvPr>
            <p:ph type="ftr"/>
          </p:nvPr>
        </p:nvSpPr>
        <p:spPr bwMode="auto">
          <a:xfrm>
            <a:off x="3657600" y="6243638"/>
            <a:ext cx="2892425"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a:lnSpc>
                <a:spcPct val="100000"/>
              </a:lnSpc>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mn-lt"/>
              </a:defRPr>
            </a:lvl1pPr>
          </a:lstStyle>
          <a:p>
            <a:r>
              <a:rPr lang="en-GB" smtClean="0"/>
              <a:t>Prof. Vipin Tyagi</a:t>
            </a:r>
            <a:endParaRPr lang="en-GB"/>
          </a:p>
        </p:txBody>
      </p:sp>
      <p:sp>
        <p:nvSpPr>
          <p:cNvPr id="1036" name="Rectangle 12"/>
          <p:cNvSpPr>
            <a:spLocks noGrp="1" noChangeArrowheads="1"/>
          </p:cNvSpPr>
          <p:nvPr>
            <p:ph type="sldNum"/>
          </p:nvPr>
        </p:nvSpPr>
        <p:spPr bwMode="auto">
          <a:xfrm>
            <a:off x="7042150" y="6243638"/>
            <a:ext cx="1901825"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mn-lt"/>
              </a:defRPr>
            </a:lvl1pPr>
          </a:lstStyle>
          <a:p>
            <a:fld id="{06401B28-9148-4460-A364-54975E71B51E}"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3" r:id="rId12"/>
  </p:sldLayoutIdLst>
  <p:hf hdr="0" dt="0"/>
  <p:txStyles>
    <p:titleStyle>
      <a:lvl1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mj-lt"/>
          <a:ea typeface="+mj-ea"/>
          <a:cs typeface="+mj-cs"/>
        </a:defRPr>
      </a:lvl1pPr>
      <a:lvl2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2pPr>
      <a:lvl3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3pPr>
      <a:lvl4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4pPr>
      <a:lvl5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5pPr>
      <a:lvl6pPr marL="457200"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6pPr>
      <a:lvl7pPr marL="914400"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7pPr>
      <a:lvl8pPr marL="1371600"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8pPr>
      <a:lvl9pPr marL="1828800"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9pPr>
    </p:titleStyle>
    <p:bodyStyle>
      <a:lvl1pPr marL="339725" indent="-339725" algn="l" defTabSz="449263" rtl="0" fontAlgn="base">
        <a:lnSpc>
          <a:spcPct val="95000"/>
        </a:lnSpc>
        <a:spcBef>
          <a:spcPts val="800"/>
        </a:spcBef>
        <a:spcAft>
          <a:spcPct val="0"/>
        </a:spcAft>
        <a:buClr>
          <a:srgbClr val="3333CC"/>
        </a:buClr>
        <a:buSzPct val="60000"/>
        <a:buFont typeface="Wingdings" pitchFamily="2" charset="2"/>
        <a:buChar char=""/>
        <a:defRPr sz="3200">
          <a:solidFill>
            <a:srgbClr val="000000"/>
          </a:solidFill>
          <a:latin typeface="+mn-lt"/>
          <a:ea typeface="+mn-ea"/>
          <a:cs typeface="+mn-cs"/>
        </a:defRPr>
      </a:lvl1pPr>
      <a:lvl2pPr marL="739775" indent="-282575" algn="l" defTabSz="449263" rtl="0" fontAlgn="base">
        <a:lnSpc>
          <a:spcPct val="95000"/>
        </a:lnSpc>
        <a:spcBef>
          <a:spcPts val="700"/>
        </a:spcBef>
        <a:spcAft>
          <a:spcPct val="0"/>
        </a:spcAft>
        <a:buClr>
          <a:srgbClr val="FF0000"/>
        </a:buClr>
        <a:buSzPct val="55000"/>
        <a:buFont typeface="Wingdings" pitchFamily="2" charset="2"/>
        <a:buChar char=""/>
        <a:defRPr sz="2800">
          <a:solidFill>
            <a:srgbClr val="000000"/>
          </a:solidFill>
          <a:latin typeface="+mn-lt"/>
          <a:cs typeface="+mn-cs"/>
        </a:defRPr>
      </a:lvl2pPr>
      <a:lvl3pPr marL="1143000" indent="-228600" algn="l" defTabSz="449263" rtl="0" fontAlgn="base">
        <a:lnSpc>
          <a:spcPct val="95000"/>
        </a:lnSpc>
        <a:spcBef>
          <a:spcPts val="600"/>
        </a:spcBef>
        <a:spcAft>
          <a:spcPct val="0"/>
        </a:spcAft>
        <a:buClr>
          <a:srgbClr val="3333CC"/>
        </a:buClr>
        <a:buSzPct val="50000"/>
        <a:buFont typeface="Wingdings" pitchFamily="2" charset="2"/>
        <a:buChar char=""/>
        <a:defRPr sz="2400">
          <a:solidFill>
            <a:srgbClr val="000000"/>
          </a:solidFill>
          <a:latin typeface="+mn-lt"/>
          <a:cs typeface="+mn-cs"/>
        </a:defRPr>
      </a:lvl3pPr>
      <a:lvl4pPr marL="1600200" indent="-228600" algn="l" defTabSz="449263" rtl="0" fontAlgn="base">
        <a:lnSpc>
          <a:spcPct val="95000"/>
        </a:lnSpc>
        <a:spcBef>
          <a:spcPts val="500"/>
        </a:spcBef>
        <a:spcAft>
          <a:spcPct val="0"/>
        </a:spcAft>
        <a:buClr>
          <a:srgbClr val="FFCF01"/>
        </a:buClr>
        <a:buSzPct val="55000"/>
        <a:buFont typeface="Wingdings" pitchFamily="2" charset="2"/>
        <a:buChar char=""/>
        <a:defRPr sz="2000">
          <a:solidFill>
            <a:srgbClr val="000000"/>
          </a:solidFill>
          <a:latin typeface="+mn-lt"/>
          <a:cs typeface="+mn-cs"/>
        </a:defRPr>
      </a:lvl4pPr>
      <a:lvl5pPr marL="20574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5pPr>
      <a:lvl6pPr marL="25146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6pPr>
      <a:lvl7pPr marL="29718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7pPr>
      <a:lvl8pPr marL="34290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8pPr>
      <a:lvl9pPr marL="38862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49" name="Group 1"/>
          <p:cNvGrpSpPr>
            <a:grpSpLocks/>
          </p:cNvGrpSpPr>
          <p:nvPr/>
        </p:nvGrpSpPr>
        <p:grpSpPr bwMode="auto">
          <a:xfrm>
            <a:off x="0" y="2438400"/>
            <a:ext cx="9007475" cy="1050925"/>
            <a:chOff x="0" y="1536"/>
            <a:chExt cx="5674" cy="662"/>
          </a:xfrm>
        </p:grpSpPr>
        <p:grpSp>
          <p:nvGrpSpPr>
            <p:cNvPr id="2050" name="Group 2"/>
            <p:cNvGrpSpPr>
              <a:grpSpLocks/>
            </p:cNvGrpSpPr>
            <p:nvPr/>
          </p:nvGrpSpPr>
          <p:grpSpPr bwMode="auto">
            <a:xfrm>
              <a:off x="183" y="1604"/>
              <a:ext cx="447" cy="298"/>
              <a:chOff x="183" y="1604"/>
              <a:chExt cx="447" cy="298"/>
            </a:xfrm>
          </p:grpSpPr>
          <p:sp>
            <p:nvSpPr>
              <p:cNvPr id="2051" name="Rectangle 3"/>
              <p:cNvSpPr>
                <a:spLocks noChangeArrowheads="1"/>
              </p:cNvSpPr>
              <p:nvPr/>
            </p:nvSpPr>
            <p:spPr bwMode="auto">
              <a:xfrm>
                <a:off x="183" y="1604"/>
                <a:ext cx="276" cy="299"/>
              </a:xfrm>
              <a:prstGeom prst="rect">
                <a:avLst/>
              </a:prstGeom>
              <a:solidFill>
                <a:srgbClr val="3333CC"/>
              </a:solidFill>
              <a:ln w="9525">
                <a:noFill/>
                <a:round/>
                <a:headEnd/>
                <a:tailEnd/>
              </a:ln>
              <a:effectLst/>
            </p:spPr>
            <p:txBody>
              <a:bodyPr wrap="none" anchor="ctr"/>
              <a:lstStyle/>
              <a:p>
                <a:endParaRPr lang="en-IN"/>
              </a:p>
            </p:txBody>
          </p:sp>
          <p:sp>
            <p:nvSpPr>
              <p:cNvPr id="2052" name="Rectangle 4"/>
              <p:cNvSpPr>
                <a:spLocks noChangeArrowheads="1"/>
              </p:cNvSpPr>
              <p:nvPr/>
            </p:nvSpPr>
            <p:spPr bwMode="auto">
              <a:xfrm>
                <a:off x="424" y="1604"/>
                <a:ext cx="207" cy="299"/>
              </a:xfrm>
              <a:prstGeom prst="rect">
                <a:avLst/>
              </a:prstGeom>
              <a:gradFill rotWithShape="0">
                <a:gsLst>
                  <a:gs pos="0">
                    <a:srgbClr val="3333CC"/>
                  </a:gs>
                  <a:gs pos="100000">
                    <a:srgbClr val="FFFFFF"/>
                  </a:gs>
                </a:gsLst>
                <a:lin ang="10800000" scaled="1"/>
              </a:gradFill>
              <a:ln w="9525">
                <a:noFill/>
                <a:round/>
                <a:headEnd/>
                <a:tailEnd/>
              </a:ln>
              <a:effectLst/>
            </p:spPr>
            <p:txBody>
              <a:bodyPr wrap="none" anchor="ctr"/>
              <a:lstStyle/>
              <a:p>
                <a:endParaRPr lang="en-IN"/>
              </a:p>
            </p:txBody>
          </p:sp>
        </p:grpSp>
        <p:grpSp>
          <p:nvGrpSpPr>
            <p:cNvPr id="2053" name="Group 5"/>
            <p:cNvGrpSpPr>
              <a:grpSpLocks/>
            </p:cNvGrpSpPr>
            <p:nvPr/>
          </p:nvGrpSpPr>
          <p:grpSpPr bwMode="auto">
            <a:xfrm>
              <a:off x="261" y="1870"/>
              <a:ext cx="464" cy="298"/>
              <a:chOff x="261" y="1870"/>
              <a:chExt cx="464" cy="298"/>
            </a:xfrm>
          </p:grpSpPr>
          <p:sp>
            <p:nvSpPr>
              <p:cNvPr id="2054" name="Rectangle 6"/>
              <p:cNvSpPr>
                <a:spLocks noChangeArrowheads="1"/>
              </p:cNvSpPr>
              <p:nvPr/>
            </p:nvSpPr>
            <p:spPr bwMode="auto">
              <a:xfrm>
                <a:off x="261" y="1870"/>
                <a:ext cx="266" cy="299"/>
              </a:xfrm>
              <a:prstGeom prst="rect">
                <a:avLst/>
              </a:prstGeom>
              <a:solidFill>
                <a:srgbClr val="FFCF01"/>
              </a:solidFill>
              <a:ln w="9525">
                <a:noFill/>
                <a:round/>
                <a:headEnd/>
                <a:tailEnd/>
              </a:ln>
              <a:effectLst/>
            </p:spPr>
            <p:txBody>
              <a:bodyPr wrap="none" anchor="ctr"/>
              <a:lstStyle/>
              <a:p>
                <a:endParaRPr lang="en-IN"/>
              </a:p>
            </p:txBody>
          </p:sp>
          <p:sp>
            <p:nvSpPr>
              <p:cNvPr id="2055" name="Rectangle 7"/>
              <p:cNvSpPr>
                <a:spLocks noChangeArrowheads="1"/>
              </p:cNvSpPr>
              <p:nvPr/>
            </p:nvSpPr>
            <p:spPr bwMode="auto">
              <a:xfrm>
                <a:off x="493" y="1870"/>
                <a:ext cx="233" cy="299"/>
              </a:xfrm>
              <a:prstGeom prst="rect">
                <a:avLst/>
              </a:prstGeom>
              <a:gradFill rotWithShape="0">
                <a:gsLst>
                  <a:gs pos="0">
                    <a:srgbClr val="FFCF01"/>
                  </a:gs>
                  <a:gs pos="100000">
                    <a:srgbClr val="FFFFFF"/>
                  </a:gs>
                </a:gsLst>
                <a:lin ang="10800000" scaled="1"/>
              </a:gradFill>
              <a:ln w="9525">
                <a:noFill/>
                <a:round/>
                <a:headEnd/>
                <a:tailEnd/>
              </a:ln>
              <a:effectLst/>
            </p:spPr>
            <p:txBody>
              <a:bodyPr wrap="none" anchor="ctr"/>
              <a:lstStyle/>
              <a:p>
                <a:endParaRPr lang="en-IN"/>
              </a:p>
            </p:txBody>
          </p:sp>
        </p:grpSp>
        <p:sp>
          <p:nvSpPr>
            <p:cNvPr id="2056" name="Rectangle 8"/>
            <p:cNvSpPr>
              <a:spLocks noChangeArrowheads="1"/>
            </p:cNvSpPr>
            <p:nvPr/>
          </p:nvSpPr>
          <p:spPr bwMode="auto">
            <a:xfrm>
              <a:off x="0" y="1824"/>
              <a:ext cx="353" cy="266"/>
            </a:xfrm>
            <a:prstGeom prst="rect">
              <a:avLst/>
            </a:prstGeom>
            <a:gradFill rotWithShape="0">
              <a:gsLst>
                <a:gs pos="0">
                  <a:srgbClr val="FFFFFF"/>
                </a:gs>
                <a:gs pos="100000">
                  <a:srgbClr val="FF0000"/>
                </a:gs>
              </a:gsLst>
              <a:lin ang="8100000" scaled="1"/>
            </a:gradFill>
            <a:ln w="9525">
              <a:noFill/>
              <a:round/>
              <a:headEnd/>
              <a:tailEnd/>
            </a:ln>
            <a:effectLst/>
          </p:spPr>
          <p:txBody>
            <a:bodyPr wrap="none" anchor="ctr"/>
            <a:lstStyle/>
            <a:p>
              <a:endParaRPr lang="en-IN"/>
            </a:p>
          </p:txBody>
        </p:sp>
        <p:sp>
          <p:nvSpPr>
            <p:cNvPr id="2057" name="Rectangle 9"/>
            <p:cNvSpPr>
              <a:spLocks noChangeArrowheads="1"/>
            </p:cNvSpPr>
            <p:nvPr/>
          </p:nvSpPr>
          <p:spPr bwMode="auto">
            <a:xfrm>
              <a:off x="400" y="1536"/>
              <a:ext cx="20" cy="663"/>
            </a:xfrm>
            <a:prstGeom prst="rect">
              <a:avLst/>
            </a:prstGeom>
            <a:solidFill>
              <a:srgbClr val="1C1C1C"/>
            </a:solidFill>
            <a:ln w="9525">
              <a:noFill/>
              <a:round/>
              <a:headEnd/>
              <a:tailEnd/>
            </a:ln>
            <a:effectLst/>
          </p:spPr>
          <p:txBody>
            <a:bodyPr wrap="none" anchor="ctr"/>
            <a:lstStyle/>
            <a:p>
              <a:endParaRPr lang="en-IN"/>
            </a:p>
          </p:txBody>
        </p:sp>
        <p:sp>
          <p:nvSpPr>
            <p:cNvPr id="2058" name="Rectangle 10"/>
            <p:cNvSpPr>
              <a:spLocks noChangeArrowheads="1"/>
            </p:cNvSpPr>
            <p:nvPr/>
          </p:nvSpPr>
          <p:spPr bwMode="auto">
            <a:xfrm flipV="1">
              <a:off x="199" y="2054"/>
              <a:ext cx="5476" cy="35"/>
            </a:xfrm>
            <a:prstGeom prst="rect">
              <a:avLst/>
            </a:prstGeom>
            <a:gradFill rotWithShape="0">
              <a:gsLst>
                <a:gs pos="0">
                  <a:srgbClr val="1C1C1C"/>
                </a:gs>
                <a:gs pos="100000">
                  <a:srgbClr val="FFFFFF"/>
                </a:gs>
              </a:gsLst>
              <a:lin ang="10800000" scaled="1"/>
            </a:gradFill>
            <a:ln w="9525">
              <a:noFill/>
              <a:round/>
              <a:headEnd/>
              <a:tailEnd/>
            </a:ln>
            <a:effectLst/>
          </p:spPr>
          <p:txBody>
            <a:bodyPr wrap="none" anchor="ctr"/>
            <a:lstStyle/>
            <a:p>
              <a:endParaRPr lang="en-IN"/>
            </a:p>
          </p:txBody>
        </p:sp>
      </p:grpSp>
      <p:sp>
        <p:nvSpPr>
          <p:cNvPr id="2059" name="Rectangle 11"/>
          <p:cNvSpPr>
            <a:spLocks noGrp="1" noChangeArrowheads="1"/>
          </p:cNvSpPr>
          <p:nvPr>
            <p:ph type="title"/>
          </p:nvPr>
        </p:nvSpPr>
        <p:spPr bwMode="auto">
          <a:xfrm>
            <a:off x="990600" y="1676400"/>
            <a:ext cx="7769225" cy="14589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p>
            <a:pPr lvl="0"/>
            <a:r>
              <a:rPr lang="en-GB" smtClean="0"/>
              <a:t>Click to edit the title text format</a:t>
            </a:r>
          </a:p>
        </p:txBody>
      </p:sp>
      <p:sp>
        <p:nvSpPr>
          <p:cNvPr id="2060" name="Rectangle 12"/>
          <p:cNvSpPr>
            <a:spLocks noGrp="1" noChangeArrowheads="1"/>
          </p:cNvSpPr>
          <p:nvPr>
            <p:ph type="dt"/>
          </p:nvPr>
        </p:nvSpPr>
        <p:spPr bwMode="auto">
          <a:xfrm>
            <a:off x="990600" y="6248400"/>
            <a:ext cx="19018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nSpc>
                <a:spcPct val="100000"/>
              </a:lnSpc>
              <a:buClr>
                <a:srgbClr val="1C1C1C"/>
              </a:buClr>
              <a:buFont typeface="Tahoma" pitchFamily="34" charset="0"/>
              <a:buNone/>
              <a:tabLst>
                <a:tab pos="723900" algn="l"/>
                <a:tab pos="1447800" algn="l"/>
              </a:tabLst>
              <a:defRPr sz="1400">
                <a:solidFill>
                  <a:srgbClr val="1C1C1C"/>
                </a:solidFill>
                <a:latin typeface="+mn-lt"/>
              </a:defRPr>
            </a:lvl1pPr>
          </a:lstStyle>
          <a:p>
            <a:endParaRPr lang="en-GB"/>
          </a:p>
        </p:txBody>
      </p:sp>
      <p:sp>
        <p:nvSpPr>
          <p:cNvPr id="2061" name="Rectangle 13"/>
          <p:cNvSpPr>
            <a:spLocks noGrp="1" noChangeArrowheads="1"/>
          </p:cNvSpPr>
          <p:nvPr>
            <p:ph type="ftr"/>
          </p:nvPr>
        </p:nvSpPr>
        <p:spPr bwMode="auto">
          <a:xfrm>
            <a:off x="3429000" y="6248400"/>
            <a:ext cx="28924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a:lnSpc>
                <a:spcPct val="100000"/>
              </a:lnSpc>
              <a:buClr>
                <a:srgbClr val="1C1C1C"/>
              </a:buClr>
              <a:buFont typeface="Tahoma" pitchFamily="34" charset="0"/>
              <a:buNone/>
              <a:tabLst>
                <a:tab pos="723900" algn="l"/>
                <a:tab pos="1447800" algn="l"/>
                <a:tab pos="2171700" algn="l"/>
              </a:tabLst>
              <a:defRPr sz="1400">
                <a:solidFill>
                  <a:srgbClr val="1C1C1C"/>
                </a:solidFill>
                <a:latin typeface="+mn-lt"/>
              </a:defRPr>
            </a:lvl1pPr>
          </a:lstStyle>
          <a:p>
            <a:r>
              <a:rPr lang="en-GB" smtClean="0"/>
              <a:t>Prof. Vipin Tyagi</a:t>
            </a:r>
            <a:endParaRPr lang="en-GB"/>
          </a:p>
        </p:txBody>
      </p:sp>
      <p:sp>
        <p:nvSpPr>
          <p:cNvPr id="2062" name="Rectangle 14"/>
          <p:cNvSpPr>
            <a:spLocks noGrp="1" noChangeArrowheads="1"/>
          </p:cNvSpPr>
          <p:nvPr>
            <p:ph type="sldNum"/>
          </p:nvPr>
        </p:nvSpPr>
        <p:spPr bwMode="auto">
          <a:xfrm>
            <a:off x="6858000" y="6248400"/>
            <a:ext cx="19018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lnSpc>
                <a:spcPct val="100000"/>
              </a:lnSpc>
              <a:buClr>
                <a:srgbClr val="1C1C1C"/>
              </a:buClr>
              <a:buFont typeface="Tahoma" pitchFamily="34" charset="0"/>
              <a:buNone/>
              <a:tabLst>
                <a:tab pos="723900" algn="l"/>
                <a:tab pos="1447800" algn="l"/>
              </a:tabLst>
              <a:defRPr sz="1400">
                <a:solidFill>
                  <a:srgbClr val="1C1C1C"/>
                </a:solidFill>
                <a:latin typeface="+mn-lt"/>
              </a:defRPr>
            </a:lvl1pPr>
          </a:lstStyle>
          <a:p>
            <a:fld id="{AB0E355D-EBA0-411A-A93B-6EF588723A05}" type="slidenum">
              <a:rPr lang="en-GB"/>
              <a:pPr/>
              <a:t>‹#›</a:t>
            </a:fld>
            <a:endParaRPr lang="en-GB"/>
          </a:p>
        </p:txBody>
      </p:sp>
      <p:sp>
        <p:nvSpPr>
          <p:cNvPr id="2063" name="Rectangle 15"/>
          <p:cNvSpPr>
            <a:spLocks noGrp="1" noChangeArrowheads="1"/>
          </p:cNvSpPr>
          <p:nvPr>
            <p:ph type="body" idx="1"/>
          </p:nvPr>
        </p:nvSpPr>
        <p:spPr bwMode="auto">
          <a:xfrm>
            <a:off x="457200" y="1604963"/>
            <a:ext cx="8226425"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mj-lt"/>
          <a:ea typeface="+mj-ea"/>
          <a:cs typeface="+mj-cs"/>
        </a:defRPr>
      </a:lvl1pPr>
      <a:lvl2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2pPr>
      <a:lvl3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3pPr>
      <a:lvl4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4pPr>
      <a:lvl5pPr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5pPr>
      <a:lvl6pPr marL="457200"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6pPr>
      <a:lvl7pPr marL="914400"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7pPr>
      <a:lvl8pPr marL="1371600"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8pPr>
      <a:lvl9pPr marL="1828800" algn="l" defTabSz="449263" rtl="0" fontAlgn="base">
        <a:lnSpc>
          <a:spcPct val="95000"/>
        </a:lnSpc>
        <a:spcBef>
          <a:spcPct val="0"/>
        </a:spcBef>
        <a:spcAft>
          <a:spcPct val="0"/>
        </a:spcAft>
        <a:buClr>
          <a:srgbClr val="333399"/>
        </a:buClr>
        <a:buSzPct val="100000"/>
        <a:buFont typeface="Tahoma" pitchFamily="34" charset="0"/>
        <a:defRPr sz="4400">
          <a:solidFill>
            <a:srgbClr val="333399"/>
          </a:solidFill>
          <a:latin typeface="Tahoma" pitchFamily="34" charset="0"/>
          <a:cs typeface="Arial" charset="0"/>
        </a:defRPr>
      </a:lvl9pPr>
    </p:titleStyle>
    <p:bodyStyle>
      <a:lvl1pPr marL="339725" indent="-339725" algn="l" defTabSz="449263" rtl="0" fontAlgn="base">
        <a:lnSpc>
          <a:spcPct val="95000"/>
        </a:lnSpc>
        <a:spcBef>
          <a:spcPts val="800"/>
        </a:spcBef>
        <a:spcAft>
          <a:spcPct val="0"/>
        </a:spcAft>
        <a:buClr>
          <a:srgbClr val="3333CC"/>
        </a:buClr>
        <a:buSzPct val="60000"/>
        <a:buFont typeface="Wingdings" pitchFamily="2" charset="2"/>
        <a:buChar char=""/>
        <a:defRPr sz="3200">
          <a:solidFill>
            <a:srgbClr val="000000"/>
          </a:solidFill>
          <a:latin typeface="+mn-lt"/>
          <a:ea typeface="+mn-ea"/>
          <a:cs typeface="+mn-cs"/>
        </a:defRPr>
      </a:lvl1pPr>
      <a:lvl2pPr marL="739775" indent="-282575" algn="l" defTabSz="449263" rtl="0" fontAlgn="base">
        <a:lnSpc>
          <a:spcPct val="95000"/>
        </a:lnSpc>
        <a:spcBef>
          <a:spcPts val="700"/>
        </a:spcBef>
        <a:spcAft>
          <a:spcPct val="0"/>
        </a:spcAft>
        <a:buClr>
          <a:srgbClr val="FF0000"/>
        </a:buClr>
        <a:buSzPct val="55000"/>
        <a:buFont typeface="Wingdings" pitchFamily="2" charset="2"/>
        <a:buChar char=""/>
        <a:defRPr sz="2800">
          <a:solidFill>
            <a:srgbClr val="000000"/>
          </a:solidFill>
          <a:latin typeface="+mn-lt"/>
          <a:cs typeface="+mn-cs"/>
        </a:defRPr>
      </a:lvl2pPr>
      <a:lvl3pPr marL="1143000" indent="-228600" algn="l" defTabSz="449263" rtl="0" fontAlgn="base">
        <a:lnSpc>
          <a:spcPct val="95000"/>
        </a:lnSpc>
        <a:spcBef>
          <a:spcPts val="600"/>
        </a:spcBef>
        <a:spcAft>
          <a:spcPct val="0"/>
        </a:spcAft>
        <a:buClr>
          <a:srgbClr val="3333CC"/>
        </a:buClr>
        <a:buSzPct val="50000"/>
        <a:buFont typeface="Wingdings" pitchFamily="2" charset="2"/>
        <a:buChar char=""/>
        <a:defRPr sz="2400">
          <a:solidFill>
            <a:srgbClr val="000000"/>
          </a:solidFill>
          <a:latin typeface="+mn-lt"/>
          <a:cs typeface="+mn-cs"/>
        </a:defRPr>
      </a:lvl3pPr>
      <a:lvl4pPr marL="1600200" indent="-228600" algn="l" defTabSz="449263" rtl="0" fontAlgn="base">
        <a:lnSpc>
          <a:spcPct val="95000"/>
        </a:lnSpc>
        <a:spcBef>
          <a:spcPts val="500"/>
        </a:spcBef>
        <a:spcAft>
          <a:spcPct val="0"/>
        </a:spcAft>
        <a:buClr>
          <a:srgbClr val="FFCF01"/>
        </a:buClr>
        <a:buSzPct val="55000"/>
        <a:buFont typeface="Wingdings" pitchFamily="2" charset="2"/>
        <a:buChar char=""/>
        <a:defRPr sz="2000">
          <a:solidFill>
            <a:srgbClr val="000000"/>
          </a:solidFill>
          <a:latin typeface="+mn-lt"/>
          <a:cs typeface="+mn-cs"/>
        </a:defRPr>
      </a:lvl4pPr>
      <a:lvl5pPr marL="20574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5pPr>
      <a:lvl6pPr marL="25146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6pPr>
      <a:lvl7pPr marL="29718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7pPr>
      <a:lvl8pPr marL="34290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8pPr>
      <a:lvl9pPr marL="3886200" indent="-228600" algn="l" defTabSz="449263" rtl="0" fontAlgn="base">
        <a:lnSpc>
          <a:spcPct val="95000"/>
        </a:lnSpc>
        <a:spcBef>
          <a:spcPts val="500"/>
        </a:spcBef>
        <a:spcAft>
          <a:spcPct val="0"/>
        </a:spcAft>
        <a:buClr>
          <a:srgbClr val="FFCF01"/>
        </a:buClr>
        <a:buSzPct val="50000"/>
        <a:buFont typeface="Wingdings" pitchFamily="2" charset="2"/>
        <a:buChar char=""/>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8662" y="2357430"/>
            <a:ext cx="7572428" cy="2197525"/>
          </a:xfrm>
          <a:prstGeom prst="rect">
            <a:avLst/>
          </a:prstGeom>
        </p:spPr>
        <p:txBody>
          <a:bodyPr wrap="square">
            <a:spAutoFit/>
          </a:bodyPr>
          <a:lstStyle/>
          <a:p>
            <a:pPr algn="ctr"/>
            <a:r>
              <a:rPr lang="en-US" i="1" dirty="0" smtClean="0">
                <a:solidFill>
                  <a:srgbClr val="000000"/>
                </a:solidFill>
                <a:latin typeface="PT Serif"/>
              </a:rPr>
              <a:t>Alice in wonderland</a:t>
            </a:r>
          </a:p>
          <a:p>
            <a:endParaRPr lang="en-US" i="1" dirty="0" smtClean="0">
              <a:solidFill>
                <a:srgbClr val="000000"/>
              </a:solidFill>
              <a:latin typeface="PT Serif"/>
            </a:endParaRPr>
          </a:p>
          <a:p>
            <a:r>
              <a:rPr lang="en-US" i="1" dirty="0" smtClean="0">
                <a:solidFill>
                  <a:srgbClr val="000000"/>
                </a:solidFill>
                <a:latin typeface="PT Serif"/>
              </a:rPr>
              <a:t>“Would you tell me, please, which way I ought to go from here?”</a:t>
            </a:r>
            <a:r>
              <a:rPr lang="en-US" dirty="0" smtClean="0"/>
              <a:t/>
            </a:r>
            <a:br>
              <a:rPr lang="en-US" dirty="0" smtClean="0"/>
            </a:br>
            <a:r>
              <a:rPr lang="en-US" i="1" dirty="0" smtClean="0">
                <a:solidFill>
                  <a:srgbClr val="000000"/>
                </a:solidFill>
                <a:latin typeface="PT Serif"/>
              </a:rPr>
              <a:t>“That depends a good deal on where you want to get to,” said the Cat.</a:t>
            </a:r>
            <a:r>
              <a:rPr lang="en-US" dirty="0" smtClean="0"/>
              <a:t/>
            </a:r>
            <a:br>
              <a:rPr lang="en-US" dirty="0" smtClean="0"/>
            </a:br>
            <a:r>
              <a:rPr lang="en-US" i="1" dirty="0" smtClean="0">
                <a:solidFill>
                  <a:srgbClr val="000000"/>
                </a:solidFill>
                <a:latin typeface="PT Serif"/>
              </a:rPr>
              <a:t>“I don’t much care where—” said Alice.</a:t>
            </a:r>
            <a:r>
              <a:rPr lang="en-US" dirty="0" smtClean="0"/>
              <a:t/>
            </a:r>
            <a:br>
              <a:rPr lang="en-US" dirty="0" smtClean="0"/>
            </a:br>
            <a:r>
              <a:rPr lang="en-US" i="1" dirty="0" smtClean="0">
                <a:solidFill>
                  <a:srgbClr val="000000"/>
                </a:solidFill>
                <a:latin typeface="PT Serif"/>
              </a:rPr>
              <a:t>“Then it doesn’t matter which way you go,” said the Cat.</a:t>
            </a:r>
            <a:r>
              <a:rPr lang="en-US" dirty="0" smtClean="0"/>
              <a:t/>
            </a:r>
            <a:br>
              <a:rPr lang="en-US" dirty="0" smtClean="0"/>
            </a:br>
            <a:r>
              <a:rPr lang="en-US" i="1" dirty="0" smtClean="0">
                <a:solidFill>
                  <a:srgbClr val="000000"/>
                </a:solidFill>
                <a:latin typeface="PT Serif"/>
              </a:rPr>
              <a:t>“—so long as I get </a:t>
            </a:r>
            <a:r>
              <a:rPr lang="en-US" dirty="0" smtClean="0">
                <a:solidFill>
                  <a:srgbClr val="000000"/>
                </a:solidFill>
                <a:latin typeface="PT Serif"/>
              </a:rPr>
              <a:t>somewhere</a:t>
            </a:r>
            <a:r>
              <a:rPr lang="en-US" i="1" dirty="0" smtClean="0">
                <a:solidFill>
                  <a:srgbClr val="000000"/>
                </a:solidFill>
                <a:latin typeface="PT Serif"/>
              </a:rPr>
              <a:t>,” Alice added as an explanation.</a:t>
            </a:r>
            <a:r>
              <a:rPr lang="en-US" dirty="0" smtClean="0"/>
              <a:t/>
            </a:r>
            <a:br>
              <a:rPr lang="en-US" dirty="0" smtClean="0"/>
            </a:br>
            <a:r>
              <a:rPr lang="en-US" i="1" dirty="0" smtClean="0">
                <a:solidFill>
                  <a:srgbClr val="000000"/>
                </a:solidFill>
                <a:latin typeface="PT Serif"/>
              </a:rPr>
              <a:t>“Oh, you’re sure to do that,” said the Cat, “if you only walk long enough.”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1150938" y="236538"/>
            <a:ext cx="7797800" cy="1425575"/>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p>
        </p:txBody>
      </p:sp>
      <p:sp>
        <p:nvSpPr>
          <p:cNvPr id="13314" name="Rectangle 2"/>
          <p:cNvSpPr>
            <a:spLocks noGrp="1" noChangeArrowheads="1"/>
          </p:cNvSpPr>
          <p:nvPr>
            <p:ph type="body" idx="4294967295"/>
          </p:nvPr>
        </p:nvSpPr>
        <p:spPr>
          <a:xfrm>
            <a:off x="654050" y="2122488"/>
            <a:ext cx="7808913" cy="4679950"/>
          </a:xfrm>
          <a:ln/>
        </p:spPr>
        <p:txBody>
          <a:bodyPr lIns="0" tIns="0" rIns="0" bIns="0"/>
          <a:lstStyle/>
          <a:p>
            <a:pPr marL="425450" indent="-320675" algn="just">
              <a:lnSpc>
                <a:spcPct val="98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smtClean="0"/>
              <a:t>developed </a:t>
            </a:r>
            <a:r>
              <a:rPr lang="en-GB" dirty="0"/>
              <a:t>by Boris Katz at MIT's Artificial Intelligence Laboratory</a:t>
            </a:r>
          </a:p>
          <a:p>
            <a:pPr marL="425450" indent="-320675" algn="just">
              <a:lnSpc>
                <a:spcPct val="98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dirty="0"/>
          </a:p>
          <a:p>
            <a:pPr marL="425450" indent="-320675" algn="just">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smtClean="0"/>
              <a:t>On World </a:t>
            </a:r>
            <a:r>
              <a:rPr lang="en-GB" dirty="0"/>
              <a:t>Wide Web in December, 1993</a:t>
            </a:r>
          </a:p>
          <a:p>
            <a:pPr marL="425450" indent="-320675" algn="just">
              <a:lnSpc>
                <a:spcPct val="97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dirty="0"/>
          </a:p>
          <a:p>
            <a:pPr marL="425450" indent="-320675" algn="just">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Key technique is "natural language annotation"</a:t>
            </a:r>
          </a:p>
        </p:txBody>
      </p:sp>
      <p:sp>
        <p:nvSpPr>
          <p:cNvPr id="4" name="Slide Number Placeholder 3"/>
          <p:cNvSpPr>
            <a:spLocks noGrp="1"/>
          </p:cNvSpPr>
          <p:nvPr>
            <p:ph type="sldNum" idx="12"/>
          </p:nvPr>
        </p:nvSpPr>
        <p:spPr/>
        <p:txBody>
          <a:bodyPr/>
          <a:lstStyle/>
          <a:p>
            <a:fld id="{5F078172-C35A-47B8-B057-D63B38957CE7}" type="slidenum">
              <a:rPr lang="en-GB" smtClean="0"/>
              <a:pPr/>
              <a:t>10</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1150938" y="287338"/>
            <a:ext cx="7797800" cy="132080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a:t>Two basic foundations</a:t>
            </a:r>
          </a:p>
        </p:txBody>
      </p:sp>
      <p:sp>
        <p:nvSpPr>
          <p:cNvPr id="14338" name="Rectangle 2"/>
          <p:cNvSpPr>
            <a:spLocks noGrp="1" noChangeArrowheads="1"/>
          </p:cNvSpPr>
          <p:nvPr>
            <p:ph type="body" idx="4294967295"/>
          </p:nvPr>
        </p:nvSpPr>
        <p:spPr>
          <a:xfrm>
            <a:off x="673100" y="1906588"/>
            <a:ext cx="8307388" cy="4243387"/>
          </a:xfrm>
          <a:ln/>
        </p:spPr>
        <p:txBody>
          <a:bodyPr lIns="0" tIns="0" rIns="0" bIns="0"/>
          <a:lstStyle/>
          <a:p>
            <a:pPr marL="425450" indent="-320675">
              <a:lnSpc>
                <a:spcPct val="98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dirty="0"/>
          </a:p>
          <a:p>
            <a:pPr marL="425450" indent="-320675">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Sentence level Natural Language Processing capabilities</a:t>
            </a:r>
          </a:p>
          <a:p>
            <a:pPr marL="425450" indent="-320675">
              <a:lnSpc>
                <a:spcPct val="97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dirty="0"/>
          </a:p>
          <a:p>
            <a:pPr marL="425450" indent="-320675">
              <a:lnSpc>
                <a:spcPct val="97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dirty="0"/>
          </a:p>
          <a:p>
            <a:pPr marL="425450" indent="-320675">
              <a:lnSpc>
                <a:spcPct val="97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dirty="0"/>
          </a:p>
          <a:p>
            <a:pPr marL="425450" indent="-320675">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Natural Language Annotations</a:t>
            </a:r>
          </a:p>
        </p:txBody>
      </p:sp>
      <p:sp>
        <p:nvSpPr>
          <p:cNvPr id="4" name="Slide Number Placeholder 3"/>
          <p:cNvSpPr>
            <a:spLocks noGrp="1"/>
          </p:cNvSpPr>
          <p:nvPr>
            <p:ph type="sldNum" idx="12"/>
          </p:nvPr>
        </p:nvSpPr>
        <p:spPr/>
        <p:txBody>
          <a:bodyPr/>
          <a:lstStyle/>
          <a:p>
            <a:fld id="{5F078172-C35A-47B8-B057-D63B38957CE7}" type="slidenum">
              <a:rPr lang="en-GB" smtClean="0"/>
              <a:pPr/>
              <a:t>11</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1150938" y="287338"/>
            <a:ext cx="7797800" cy="132080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a:t>T-expressions(Ternary expressions)</a:t>
            </a:r>
            <a:r>
              <a:rPr lang="ar-SA" sz="3600"/>
              <a:t>‏</a:t>
            </a:r>
            <a:endParaRPr lang="en-GB" sz="3600"/>
          </a:p>
        </p:txBody>
      </p:sp>
      <p:sp>
        <p:nvSpPr>
          <p:cNvPr id="15362" name="Rectangle 2"/>
          <p:cNvSpPr>
            <a:spLocks noGrp="1" noChangeArrowheads="1"/>
          </p:cNvSpPr>
          <p:nvPr>
            <p:ph type="body" idx="4294967295"/>
          </p:nvPr>
        </p:nvSpPr>
        <p:spPr>
          <a:xfrm>
            <a:off x="714348" y="1785926"/>
            <a:ext cx="8143875" cy="4610100"/>
          </a:xfrm>
          <a:ln/>
        </p:spPr>
        <p:txBody>
          <a:bodyPr lIns="0" tIns="0" rIns="0" bIns="0"/>
          <a:lstStyle/>
          <a:p>
            <a:pPr marL="425450" indent="-320675">
              <a:lnSpc>
                <a:spcPct val="98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smtClean="0"/>
              <a:t>             &lt;</a:t>
            </a:r>
            <a:r>
              <a:rPr lang="en-GB" sz="2000" dirty="0"/>
              <a:t>subject, relation, object&gt;</a:t>
            </a:r>
          </a:p>
          <a:p>
            <a:pPr marL="425450" indent="-320675">
              <a:lnSpc>
                <a:spcPct val="98000"/>
              </a:lnSpc>
              <a:spcBef>
                <a:spcPts val="5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sz="2000" dirty="0"/>
          </a:p>
          <a:p>
            <a:pPr marL="425450" indent="-320675">
              <a:lnSpc>
                <a:spcPct val="97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Exp:</a:t>
            </a:r>
          </a:p>
          <a:p>
            <a:pPr marL="857250" lvl="1" indent="-285750">
              <a:lnSpc>
                <a:spcPct val="97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Sentence: “Bill surprised Hillary with his answer”</a:t>
            </a:r>
          </a:p>
          <a:p>
            <a:pPr marL="857250" lvl="1" indent="-285750">
              <a:lnSpc>
                <a:spcPct val="97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T-expression: </a:t>
            </a:r>
            <a:endParaRPr lang="en-GB" sz="2000" dirty="0" smtClean="0"/>
          </a:p>
          <a:p>
            <a:pPr marL="857250" lvl="1" indent="-285750">
              <a:lnSpc>
                <a:spcPct val="97000"/>
              </a:lnSpc>
              <a:spcBef>
                <a:spcPts val="500"/>
              </a:spcBef>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smtClean="0"/>
              <a:t>&lt;Bill </a:t>
            </a:r>
            <a:r>
              <a:rPr lang="en-GB" sz="2000" dirty="0"/>
              <a:t>surprise Hillary</a:t>
            </a:r>
            <a:r>
              <a:rPr lang="en-GB" sz="2000" dirty="0" smtClean="0"/>
              <a:t>&gt;&lt; </a:t>
            </a:r>
            <a:r>
              <a:rPr lang="en-GB" sz="2000" dirty="0"/>
              <a:t>with answer</a:t>
            </a:r>
            <a:r>
              <a:rPr lang="en-GB" sz="2000" dirty="0" smtClean="0"/>
              <a:t>&gt;&lt;</a:t>
            </a:r>
            <a:r>
              <a:rPr lang="en-GB" sz="2000" dirty="0"/>
              <a:t>answer related-to Bill&gt;</a:t>
            </a:r>
          </a:p>
          <a:p>
            <a:pPr marL="1289050" lvl="2" indent="-212725">
              <a:lnSpc>
                <a:spcPct val="97000"/>
              </a:lnSpc>
              <a:spcBef>
                <a:spcPts val="5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sz="2000" dirty="0"/>
          </a:p>
          <a:p>
            <a:pPr marL="425450" indent="-320675">
              <a:lnSpc>
                <a:spcPct val="97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History: </a:t>
            </a:r>
          </a:p>
          <a:p>
            <a:pPr marL="857250" lvl="1" indent="-285750">
              <a:lnSpc>
                <a:spcPct val="97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contains other </a:t>
            </a:r>
            <a:r>
              <a:rPr lang="en-GB" sz="2000" dirty="0" smtClean="0"/>
              <a:t>parameters (</a:t>
            </a:r>
            <a:r>
              <a:rPr lang="en-GB" sz="2000" dirty="0"/>
              <a:t>adverbs</a:t>
            </a:r>
            <a:r>
              <a:rPr lang="en-GB" sz="2000" dirty="0" smtClean="0"/>
              <a:t>, tense, etc</a:t>
            </a:r>
            <a:r>
              <a:rPr lang="en-GB" sz="2000" dirty="0"/>
              <a:t>.)</a:t>
            </a:r>
            <a:r>
              <a:rPr lang="ar-SA" sz="2000" dirty="0"/>
              <a:t>‏</a:t>
            </a:r>
            <a:endParaRPr lang="en-GB" sz="2000" dirty="0"/>
          </a:p>
          <a:p>
            <a:pPr marL="857250" lvl="1" indent="-285750">
              <a:lnSpc>
                <a:spcPct val="97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attached to the expression</a:t>
            </a:r>
          </a:p>
          <a:p>
            <a:pPr marL="857250" lvl="1" indent="-285750">
              <a:lnSpc>
                <a:spcPct val="97000"/>
              </a:lnSpc>
              <a:spcBef>
                <a:spcPts val="5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sz="2000" dirty="0"/>
          </a:p>
          <a:p>
            <a:pPr marL="425450" indent="-320675">
              <a:lnSpc>
                <a:spcPct val="97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Knowledge base is </a:t>
            </a:r>
            <a:r>
              <a:rPr lang="en-GB" sz="2000" dirty="0" smtClean="0"/>
              <a:t>searched </a:t>
            </a:r>
            <a:r>
              <a:rPr lang="en-GB" sz="2000" dirty="0"/>
              <a:t>for the T-expression</a:t>
            </a:r>
          </a:p>
        </p:txBody>
      </p:sp>
      <p:sp>
        <p:nvSpPr>
          <p:cNvPr id="4" name="Slide Number Placeholder 3"/>
          <p:cNvSpPr>
            <a:spLocks noGrp="1"/>
          </p:cNvSpPr>
          <p:nvPr>
            <p:ph type="sldNum" idx="12"/>
          </p:nvPr>
        </p:nvSpPr>
        <p:spPr/>
        <p:txBody>
          <a:bodyPr/>
          <a:lstStyle/>
          <a:p>
            <a:fld id="{5F078172-C35A-47B8-B057-D63B38957CE7}" type="slidenum">
              <a:rPr lang="en-GB" smtClean="0"/>
              <a:pPr/>
              <a:t>12</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1150938" y="287338"/>
            <a:ext cx="7797800" cy="132080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dirty="0"/>
              <a:t>Solution by T-expression</a:t>
            </a:r>
          </a:p>
        </p:txBody>
      </p:sp>
      <p:sp>
        <p:nvSpPr>
          <p:cNvPr id="16386" name="Rectangle 2"/>
          <p:cNvSpPr>
            <a:spLocks noGrp="1" noChangeArrowheads="1"/>
          </p:cNvSpPr>
          <p:nvPr>
            <p:ph type="body" idx="4294967295"/>
          </p:nvPr>
        </p:nvSpPr>
        <p:spPr>
          <a:xfrm>
            <a:off x="654050" y="2122488"/>
            <a:ext cx="7808913" cy="4378346"/>
          </a:xfrm>
          <a:ln/>
        </p:spPr>
        <p:txBody>
          <a:bodyPr lIns="0" tIns="0" rIns="0" bIns="0"/>
          <a:lstStyle/>
          <a:p>
            <a:pPr marL="425450" indent="-320675">
              <a:lnSpc>
                <a:spcPct val="98000"/>
              </a:lnSpc>
              <a:spcBef>
                <a:spcPts val="700"/>
              </a:spcBef>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a:t>Q: Whom did Bill surprise with his answer?</a:t>
            </a:r>
          </a:p>
          <a:p>
            <a:pPr marL="425450" indent="-320675">
              <a:lnSpc>
                <a:spcPct val="97000"/>
              </a:lnSpc>
              <a:spcBef>
                <a:spcPts val="7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sz="2800" dirty="0"/>
          </a:p>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a:t>Step1: Bill surprised </a:t>
            </a:r>
            <a:r>
              <a:rPr lang="en-GB" sz="2800" u="sng" dirty="0"/>
              <a:t>whom</a:t>
            </a:r>
            <a:r>
              <a:rPr lang="en-GB" sz="2800" dirty="0"/>
              <a:t> with his answer</a:t>
            </a:r>
          </a:p>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a:t>Step2: </a:t>
            </a:r>
          </a:p>
          <a:p>
            <a:pPr marL="857250" lvl="1" indent="-285750">
              <a:lnSpc>
                <a:spcPct val="97000"/>
              </a:lnSpc>
              <a:spcBef>
                <a:spcPts val="600"/>
              </a:spcBef>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smtClean="0"/>
              <a:t>&lt;</a:t>
            </a:r>
            <a:r>
              <a:rPr lang="en-GB" sz="2000" dirty="0"/>
              <a:t>Bill surprise </a:t>
            </a:r>
            <a:r>
              <a:rPr lang="en-GB" sz="2000" u="sng" dirty="0"/>
              <a:t>whom</a:t>
            </a:r>
            <a:r>
              <a:rPr lang="en-GB" sz="2000" dirty="0"/>
              <a:t>&gt; </a:t>
            </a:r>
            <a:r>
              <a:rPr lang="en-GB" sz="2000" dirty="0" smtClean="0"/>
              <a:t>&lt;with </a:t>
            </a:r>
            <a:r>
              <a:rPr lang="en-GB" sz="2000" dirty="0"/>
              <a:t>answer</a:t>
            </a:r>
            <a:r>
              <a:rPr lang="en-GB" sz="2000" dirty="0" smtClean="0"/>
              <a:t>&gt;&lt;</a:t>
            </a:r>
            <a:r>
              <a:rPr lang="en-GB" sz="2000" dirty="0"/>
              <a:t>answer related-to Bill&gt;</a:t>
            </a:r>
          </a:p>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a:t>Step3: It matches to the earlier </a:t>
            </a:r>
            <a:r>
              <a:rPr lang="en-GB" sz="2800" dirty="0" smtClean="0"/>
              <a:t>T-expression</a:t>
            </a:r>
            <a:endParaRPr lang="en-GB" sz="2800" dirty="0"/>
          </a:p>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a:t>Step4: produce the answer</a:t>
            </a:r>
          </a:p>
          <a:p>
            <a:pPr marL="857250" lvl="1" indent="-285750">
              <a:lnSpc>
                <a:spcPct val="97000"/>
              </a:lnSpc>
              <a:spcBef>
                <a:spcPts val="6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400" dirty="0"/>
              <a:t>A: Bill surprised Hillary with his answer.</a:t>
            </a:r>
          </a:p>
        </p:txBody>
      </p:sp>
      <p:sp>
        <p:nvSpPr>
          <p:cNvPr id="4" name="Slide Number Placeholder 3"/>
          <p:cNvSpPr>
            <a:spLocks noGrp="1"/>
          </p:cNvSpPr>
          <p:nvPr>
            <p:ph type="sldNum" idx="12"/>
          </p:nvPr>
        </p:nvSpPr>
        <p:spPr/>
        <p:txBody>
          <a:bodyPr/>
          <a:lstStyle/>
          <a:p>
            <a:fld id="{5F078172-C35A-47B8-B057-D63B38957CE7}" type="slidenum">
              <a:rPr lang="en-GB" smtClean="0"/>
              <a:pPr/>
              <a:t>13</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1150938" y="287338"/>
            <a:ext cx="7797800" cy="132080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S-rules</a:t>
            </a:r>
          </a:p>
        </p:txBody>
      </p:sp>
      <p:sp>
        <p:nvSpPr>
          <p:cNvPr id="17410" name="Rectangle 2"/>
          <p:cNvSpPr>
            <a:spLocks noGrp="1" noChangeArrowheads="1"/>
          </p:cNvSpPr>
          <p:nvPr>
            <p:ph type="body" idx="4294967295"/>
          </p:nvPr>
        </p:nvSpPr>
        <p:spPr>
          <a:xfrm>
            <a:off x="1182688" y="2017713"/>
            <a:ext cx="7777162" cy="4759325"/>
          </a:xfrm>
          <a:ln/>
        </p:spPr>
        <p:txBody>
          <a:bodyPr lIns="0" tIns="0" rIns="0" bIns="0"/>
          <a:lstStyle/>
          <a:p>
            <a:pPr marL="425450" indent="-320675">
              <a:lnSpc>
                <a:spcPct val="98000"/>
              </a:lnSpc>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Q:  Whose answer surprised Hillary?</a:t>
            </a:r>
          </a:p>
          <a:p>
            <a:pPr marL="425450" indent="-320675">
              <a:lnSpc>
                <a:spcPct val="97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dirty="0"/>
          </a:p>
          <a:p>
            <a:pPr marL="425450" indent="-320675">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T-expression :</a:t>
            </a:r>
          </a:p>
          <a:p>
            <a:pPr marL="857250" lvl="1" indent="-285750">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&lt;answer surprise Hillary&gt;</a:t>
            </a:r>
          </a:p>
          <a:p>
            <a:pPr marL="857250" lvl="1" indent="-285750">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&lt;answer related-to </a:t>
            </a:r>
            <a:r>
              <a:rPr lang="en-GB" u="sng" dirty="0"/>
              <a:t>whom</a:t>
            </a:r>
            <a:r>
              <a:rPr lang="en-GB" dirty="0"/>
              <a:t>&gt; </a:t>
            </a:r>
          </a:p>
          <a:p>
            <a:pPr marL="857250" lvl="1" indent="-285750">
              <a:lnSpc>
                <a:spcPct val="97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dirty="0"/>
          </a:p>
          <a:p>
            <a:pPr marL="425450" indent="-320675">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No match for this T-</a:t>
            </a:r>
            <a:r>
              <a:rPr lang="en-GB" dirty="0" err="1"/>
              <a:t>expresssion</a:t>
            </a:r>
            <a:endParaRPr lang="en-GB" dirty="0"/>
          </a:p>
          <a:p>
            <a:pPr marL="425450" indent="-320675">
              <a:lnSpc>
                <a:spcPct val="97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dirty="0"/>
          </a:p>
        </p:txBody>
      </p:sp>
      <p:sp>
        <p:nvSpPr>
          <p:cNvPr id="4" name="Slide Number Placeholder 3"/>
          <p:cNvSpPr>
            <a:spLocks noGrp="1"/>
          </p:cNvSpPr>
          <p:nvPr>
            <p:ph type="sldNum" idx="12"/>
          </p:nvPr>
        </p:nvSpPr>
        <p:spPr/>
        <p:txBody>
          <a:bodyPr/>
          <a:lstStyle/>
          <a:p>
            <a:fld id="{5F078172-C35A-47B8-B057-D63B38957CE7}" type="slidenum">
              <a:rPr lang="en-GB" smtClean="0"/>
              <a:pPr/>
              <a:t>14</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1150938" y="287338"/>
            <a:ext cx="7797800" cy="132080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S-rules(Cont.)</a:t>
            </a:r>
            <a:r>
              <a:rPr lang="ar-SA"/>
              <a:t>‏</a:t>
            </a:r>
            <a:endParaRPr lang="en-GB"/>
          </a:p>
        </p:txBody>
      </p:sp>
      <p:sp>
        <p:nvSpPr>
          <p:cNvPr id="18434" name="Rectangle 2"/>
          <p:cNvSpPr>
            <a:spLocks noGrp="1" noChangeArrowheads="1"/>
          </p:cNvSpPr>
          <p:nvPr>
            <p:ph type="body" idx="4294967295"/>
          </p:nvPr>
        </p:nvSpPr>
        <p:spPr>
          <a:xfrm>
            <a:off x="714348" y="2017713"/>
            <a:ext cx="8245502" cy="4041775"/>
          </a:xfrm>
          <a:ln/>
        </p:spPr>
        <p:txBody>
          <a:bodyPr lIns="0" tIns="0" rIns="0" bIns="0"/>
          <a:lstStyle/>
          <a:p>
            <a:pPr marL="425450" indent="-320675">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Need a rule like:</a:t>
            </a:r>
          </a:p>
          <a:p>
            <a:pPr marL="857250" lvl="1" indent="-285750">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b="1" dirty="0"/>
              <a:t>A</a:t>
            </a:r>
            <a:r>
              <a:rPr lang="en-GB" dirty="0"/>
              <a:t> surprised </a:t>
            </a:r>
            <a:r>
              <a:rPr lang="en-GB" b="1" dirty="0"/>
              <a:t>B</a:t>
            </a:r>
            <a:r>
              <a:rPr lang="en-GB" dirty="0"/>
              <a:t> with </a:t>
            </a:r>
            <a:r>
              <a:rPr lang="en-GB" b="1" dirty="0"/>
              <a:t>C</a:t>
            </a:r>
            <a:r>
              <a:rPr lang="en-GB" dirty="0"/>
              <a:t> =&gt; </a:t>
            </a:r>
            <a:r>
              <a:rPr lang="en-GB" b="1" dirty="0"/>
              <a:t>A</a:t>
            </a:r>
            <a:r>
              <a:rPr lang="en-GB" dirty="0"/>
              <a:t>'s </a:t>
            </a:r>
            <a:r>
              <a:rPr lang="en-GB" b="1" dirty="0"/>
              <a:t>C</a:t>
            </a:r>
            <a:r>
              <a:rPr lang="en-GB" dirty="0"/>
              <a:t> surprised </a:t>
            </a:r>
            <a:r>
              <a:rPr lang="en-GB" b="1" dirty="0"/>
              <a:t>B</a:t>
            </a:r>
          </a:p>
          <a:p>
            <a:pPr marL="857250" lvl="1" indent="-285750">
              <a:lnSpc>
                <a:spcPct val="97000"/>
              </a:lnSpc>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b="1" dirty="0"/>
          </a:p>
          <a:p>
            <a:pPr marL="425450" indent="-320675">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dirty="0"/>
              <a:t>Surprise S-rule:</a:t>
            </a:r>
          </a:p>
          <a:p>
            <a:pPr marL="857250" lvl="1" indent="-285750">
              <a:lnSpc>
                <a:spcPct val="97000"/>
              </a:lnSpc>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b="1" dirty="0"/>
              <a:t>If</a:t>
            </a:r>
            <a:r>
              <a:rPr lang="en-GB" dirty="0"/>
              <a:t>&lt;&lt;subject </a:t>
            </a:r>
            <a:r>
              <a:rPr lang="en-GB" b="1" dirty="0"/>
              <a:t>surprise</a:t>
            </a:r>
            <a:r>
              <a:rPr lang="en-GB" dirty="0"/>
              <a:t> object1&gt; </a:t>
            </a:r>
            <a:r>
              <a:rPr lang="en-GB" b="1" dirty="0"/>
              <a:t>with</a:t>
            </a:r>
            <a:r>
              <a:rPr lang="en-GB" dirty="0"/>
              <a:t> object2&gt;</a:t>
            </a:r>
          </a:p>
          <a:p>
            <a:pPr marL="857250" lvl="1" indent="-285750">
              <a:lnSpc>
                <a:spcPct val="97000"/>
              </a:lnSpc>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b="1" dirty="0" smtClean="0"/>
              <a:t>      Then</a:t>
            </a:r>
            <a:r>
              <a:rPr lang="en-GB" dirty="0" smtClean="0"/>
              <a:t>&lt;object2 </a:t>
            </a:r>
            <a:r>
              <a:rPr lang="en-GB" b="1" dirty="0"/>
              <a:t>surprise</a:t>
            </a:r>
            <a:r>
              <a:rPr lang="en-GB" dirty="0"/>
              <a:t> object1&gt;</a:t>
            </a:r>
          </a:p>
        </p:txBody>
      </p:sp>
      <p:sp>
        <p:nvSpPr>
          <p:cNvPr id="4" name="Slide Number Placeholder 3"/>
          <p:cNvSpPr>
            <a:spLocks noGrp="1"/>
          </p:cNvSpPr>
          <p:nvPr>
            <p:ph type="sldNum" idx="12"/>
          </p:nvPr>
        </p:nvSpPr>
        <p:spPr/>
        <p:txBody>
          <a:bodyPr/>
          <a:lstStyle/>
          <a:p>
            <a:fld id="{5F078172-C35A-47B8-B057-D63B38957CE7}" type="slidenum">
              <a:rPr lang="en-GB" smtClean="0"/>
              <a:pPr/>
              <a:t>15</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1150938" y="287338"/>
            <a:ext cx="7797800" cy="132080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S-rules(Cont.)</a:t>
            </a:r>
            <a:r>
              <a:rPr lang="ar-SA"/>
              <a:t>‏</a:t>
            </a:r>
            <a:endParaRPr lang="en-GB"/>
          </a:p>
        </p:txBody>
      </p:sp>
      <p:sp>
        <p:nvSpPr>
          <p:cNvPr id="19458" name="Rectangle 2"/>
          <p:cNvSpPr>
            <a:spLocks noGrp="1" noChangeArrowheads="1"/>
          </p:cNvSpPr>
          <p:nvPr>
            <p:ph type="body" idx="4294967295"/>
          </p:nvPr>
        </p:nvSpPr>
        <p:spPr>
          <a:xfrm>
            <a:off x="899592" y="2017713"/>
            <a:ext cx="8060258" cy="4041775"/>
          </a:xfrm>
          <a:ln/>
        </p:spPr>
        <p:txBody>
          <a:bodyPr lIns="0" tIns="0" rIns="0" bIns="0"/>
          <a:lstStyle/>
          <a:p>
            <a:pPr marL="425450" indent="-320675">
              <a:lnSpc>
                <a:spcPct val="98000"/>
              </a:lnSpc>
              <a:spcBef>
                <a:spcPts val="7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a:t>Should be  generalised for similar verbs as surprise like anger, disappoint, please</a:t>
            </a:r>
            <a:r>
              <a:rPr lang="en-GB" sz="2800" dirty="0" smtClean="0"/>
              <a:t>, etc</a:t>
            </a:r>
            <a:r>
              <a:rPr lang="en-GB" sz="2800" dirty="0"/>
              <a:t>.(emotional-reaction class)</a:t>
            </a:r>
            <a:r>
              <a:rPr lang="ar-SA" sz="2800" dirty="0"/>
              <a:t>‏</a:t>
            </a:r>
            <a:endParaRPr lang="en-GB" sz="2800" dirty="0"/>
          </a:p>
          <a:p>
            <a:pPr marL="425450" indent="-320675">
              <a:lnSpc>
                <a:spcPct val="97000"/>
              </a:lnSpc>
              <a:spcBef>
                <a:spcPts val="7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sz="2800" dirty="0"/>
          </a:p>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a:t>Property-factoring S-rule:</a:t>
            </a:r>
          </a:p>
          <a:p>
            <a:pPr marL="857250" lvl="1" indent="-285750">
              <a:lnSpc>
                <a:spcPct val="97000"/>
              </a:lnSpc>
              <a:spcBef>
                <a:spcPts val="6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400" b="1" dirty="0"/>
              <a:t>If</a:t>
            </a:r>
            <a:r>
              <a:rPr lang="en-GB" sz="2400" dirty="0"/>
              <a:t>&lt;&lt;subject </a:t>
            </a:r>
            <a:r>
              <a:rPr lang="en-GB" sz="2400" b="1" dirty="0"/>
              <a:t>verb</a:t>
            </a:r>
            <a:r>
              <a:rPr lang="en-GB" sz="2400" dirty="0"/>
              <a:t> object1&gt; </a:t>
            </a:r>
            <a:r>
              <a:rPr lang="en-GB" sz="2400" b="1" dirty="0"/>
              <a:t>with</a:t>
            </a:r>
            <a:r>
              <a:rPr lang="en-GB" sz="2400" dirty="0"/>
              <a:t> object2&gt;</a:t>
            </a:r>
          </a:p>
          <a:p>
            <a:pPr marL="857250" lvl="1" indent="-285750">
              <a:lnSpc>
                <a:spcPct val="97000"/>
              </a:lnSpc>
              <a:spcBef>
                <a:spcPts val="600"/>
              </a:spcBef>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400" b="1" dirty="0" smtClean="0"/>
              <a:t>   Then</a:t>
            </a:r>
            <a:r>
              <a:rPr lang="en-GB" sz="2400" dirty="0" smtClean="0"/>
              <a:t>&lt;object2 </a:t>
            </a:r>
            <a:r>
              <a:rPr lang="en-GB" sz="2400" b="1" dirty="0"/>
              <a:t>verb</a:t>
            </a:r>
            <a:r>
              <a:rPr lang="en-GB" sz="2400" dirty="0"/>
              <a:t> object1&gt;</a:t>
            </a:r>
          </a:p>
          <a:p>
            <a:pPr marL="857250" lvl="1" indent="-285750">
              <a:lnSpc>
                <a:spcPct val="97000"/>
              </a:lnSpc>
              <a:spcBef>
                <a:spcPts val="600"/>
              </a:spcBef>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400" b="1" dirty="0" smtClean="0"/>
              <a:t>   Provided </a:t>
            </a:r>
            <a:r>
              <a:rPr lang="en-GB" sz="2400" dirty="0"/>
              <a:t>verb IN emotional-reaction class</a:t>
            </a:r>
          </a:p>
        </p:txBody>
      </p:sp>
      <p:sp>
        <p:nvSpPr>
          <p:cNvPr id="4" name="Slide Number Placeholder 3"/>
          <p:cNvSpPr>
            <a:spLocks noGrp="1"/>
          </p:cNvSpPr>
          <p:nvPr>
            <p:ph type="sldNum" idx="12"/>
          </p:nvPr>
        </p:nvSpPr>
        <p:spPr/>
        <p:txBody>
          <a:bodyPr/>
          <a:lstStyle/>
          <a:p>
            <a:fld id="{5F078172-C35A-47B8-B057-D63B38957CE7}" type="slidenum">
              <a:rPr lang="en-GB" smtClean="0"/>
              <a:pPr/>
              <a:t>16</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150938" y="287338"/>
            <a:ext cx="7797800" cy="132080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dirty="0"/>
              <a:t>Natural Language Annotations</a:t>
            </a:r>
          </a:p>
        </p:txBody>
      </p:sp>
      <p:sp>
        <p:nvSpPr>
          <p:cNvPr id="20482" name="Rectangle 2"/>
          <p:cNvSpPr>
            <a:spLocks noGrp="1" noChangeArrowheads="1"/>
          </p:cNvSpPr>
          <p:nvPr>
            <p:ph type="body" idx="4294967295"/>
          </p:nvPr>
        </p:nvSpPr>
        <p:spPr>
          <a:xfrm>
            <a:off x="642910" y="1916832"/>
            <a:ext cx="7777162" cy="4258533"/>
          </a:xfrm>
          <a:ln/>
        </p:spPr>
        <p:txBody>
          <a:bodyPr lIns="0" tIns="0" rIns="0" bIns="0"/>
          <a:lstStyle/>
          <a:p>
            <a:pPr marL="425450" indent="-320675">
              <a:lnSpc>
                <a:spcPct val="98000"/>
              </a:lnSpc>
              <a:spcBef>
                <a:spcPts val="5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sz="2000" dirty="0"/>
          </a:p>
          <a:p>
            <a:pPr marL="425450" indent="-320675" algn="just">
              <a:lnSpc>
                <a:spcPct val="98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Computer analyzable collections of natural language sentences and phrases that describe the contents of various information segments</a:t>
            </a:r>
          </a:p>
          <a:p>
            <a:pPr marL="425450" indent="-320675" algn="just">
              <a:lnSpc>
                <a:spcPct val="98000"/>
              </a:lnSpc>
              <a:spcBef>
                <a:spcPts val="5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sz="2000" dirty="0"/>
          </a:p>
          <a:p>
            <a:pPr marL="425450" indent="-320675" algn="just">
              <a:lnSpc>
                <a:spcPct val="97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A pointer is associated with sentences which points to the information segment summarized by the annotations.</a:t>
            </a:r>
          </a:p>
          <a:p>
            <a:pPr marL="425450" indent="-320675" algn="just">
              <a:lnSpc>
                <a:spcPct val="97000"/>
              </a:lnSpc>
              <a:spcBef>
                <a:spcPts val="5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sz="2000" dirty="0"/>
          </a:p>
          <a:p>
            <a:pPr marL="425450" indent="-320675" algn="just">
              <a:lnSpc>
                <a:spcPct val="97000"/>
              </a:lnSpc>
              <a:spcBef>
                <a:spcPts val="5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000" dirty="0"/>
              <a:t>Instead of producing just the sentence as </a:t>
            </a:r>
            <a:r>
              <a:rPr lang="en-GB" sz="2000" dirty="0" smtClean="0"/>
              <a:t>answer, </a:t>
            </a:r>
            <a:r>
              <a:rPr lang="en-GB" sz="2000" dirty="0"/>
              <a:t>START follows the pointer and gives the text segment with the answer sentence.</a:t>
            </a:r>
          </a:p>
        </p:txBody>
      </p:sp>
      <p:sp>
        <p:nvSpPr>
          <p:cNvPr id="4" name="Slide Number Placeholder 3"/>
          <p:cNvSpPr>
            <a:spLocks noGrp="1"/>
          </p:cNvSpPr>
          <p:nvPr>
            <p:ph type="sldNum" idx="12"/>
          </p:nvPr>
        </p:nvSpPr>
        <p:spPr/>
        <p:txBody>
          <a:bodyPr/>
          <a:lstStyle/>
          <a:p>
            <a:fld id="{5F078172-C35A-47B8-B057-D63B38957CE7}" type="slidenum">
              <a:rPr lang="en-GB" smtClean="0"/>
              <a:pPr/>
              <a:t>17</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1150938" y="287338"/>
            <a:ext cx="7797800" cy="132080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a:t>Omnibase assists START</a:t>
            </a:r>
          </a:p>
        </p:txBody>
      </p:sp>
      <p:sp>
        <p:nvSpPr>
          <p:cNvPr id="21506" name="Rectangle 2"/>
          <p:cNvSpPr>
            <a:spLocks noGrp="1" noChangeArrowheads="1"/>
          </p:cNvSpPr>
          <p:nvPr>
            <p:ph type="body" idx="4294967295"/>
          </p:nvPr>
        </p:nvSpPr>
        <p:spPr>
          <a:xfrm>
            <a:off x="673100" y="1906588"/>
            <a:ext cx="7808913" cy="4762500"/>
          </a:xfrm>
          <a:ln/>
        </p:spPr>
        <p:txBody>
          <a:bodyPr lIns="0" tIns="0" rIns="0" bIns="0"/>
          <a:lstStyle/>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smtClean="0"/>
              <a:t>Q</a:t>
            </a:r>
            <a:r>
              <a:rPr lang="en-GB" sz="2800" dirty="0"/>
              <a:t>: “Who directed gone with the wind?”</a:t>
            </a:r>
          </a:p>
          <a:p>
            <a:pPr marL="425450" indent="-320675">
              <a:lnSpc>
                <a:spcPct val="97000"/>
              </a:lnSpc>
              <a:spcBef>
                <a:spcPts val="700"/>
              </a:spcBef>
              <a:buFont typeface="Wingdings" pitchFamily="2" charset="2"/>
              <a:buNone/>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endParaRPr lang="en-GB" sz="2800" dirty="0"/>
          </a:p>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a:t>START should know that “</a:t>
            </a:r>
            <a:r>
              <a:rPr lang="en-GB" sz="2800" u="sng" dirty="0"/>
              <a:t>Gone with the wind</a:t>
            </a:r>
            <a:r>
              <a:rPr lang="en-GB" sz="2800" dirty="0"/>
              <a:t>” is an entity(movie name).</a:t>
            </a:r>
          </a:p>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err="1"/>
              <a:t>Omnibase</a:t>
            </a:r>
            <a:r>
              <a:rPr lang="en-GB" sz="2800" dirty="0"/>
              <a:t> </a:t>
            </a:r>
            <a:r>
              <a:rPr lang="en-GB" sz="2800" dirty="0" smtClean="0"/>
              <a:t>(a virtual database) helps </a:t>
            </a:r>
            <a:r>
              <a:rPr lang="en-GB" sz="2800" dirty="0"/>
              <a:t>here with this info</a:t>
            </a:r>
          </a:p>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a:t>It also tells where to find the info (here in movie data source)</a:t>
            </a:r>
            <a:r>
              <a:rPr lang="ar-SA" sz="2800" dirty="0"/>
              <a:t>‏</a:t>
            </a:r>
            <a:endParaRPr lang="en-GB" sz="2800" dirty="0"/>
          </a:p>
          <a:p>
            <a:pPr marL="425450" indent="-320675">
              <a:lnSpc>
                <a:spcPct val="97000"/>
              </a:lnSpc>
              <a:spcBef>
                <a:spcPts val="700"/>
              </a:spcBef>
              <a:tabLst>
                <a:tab pos="531813" algn="l"/>
                <a:tab pos="981075" algn="l"/>
                <a:tab pos="1430338" algn="l"/>
                <a:tab pos="1879600" algn="l"/>
                <a:tab pos="2328863" algn="l"/>
                <a:tab pos="2778125" algn="l"/>
                <a:tab pos="3227388" algn="l"/>
                <a:tab pos="3676650" algn="l"/>
                <a:tab pos="4125913" algn="l"/>
                <a:tab pos="4575175" algn="l"/>
                <a:tab pos="5024438" algn="l"/>
                <a:tab pos="5473700" algn="l"/>
                <a:tab pos="5922963" algn="l"/>
                <a:tab pos="6372225" algn="l"/>
                <a:tab pos="6821488" algn="l"/>
                <a:tab pos="7270750" algn="l"/>
                <a:tab pos="7720013" algn="l"/>
                <a:tab pos="8169275" algn="l"/>
                <a:tab pos="8618538" algn="l"/>
                <a:tab pos="9067800" algn="l"/>
              </a:tabLst>
            </a:pPr>
            <a:r>
              <a:rPr lang="en-GB" sz="2800" dirty="0" smtClean="0"/>
              <a:t>Now </a:t>
            </a:r>
            <a:r>
              <a:rPr lang="en-GB" sz="2800" dirty="0"/>
              <a:t>the question is : “Who directed </a:t>
            </a:r>
            <a:r>
              <a:rPr lang="en-GB" sz="2800" b="1" dirty="0"/>
              <a:t>X</a:t>
            </a:r>
            <a:r>
              <a:rPr lang="en-GB" sz="2800" b="1" dirty="0" smtClean="0"/>
              <a:t>”</a:t>
            </a:r>
            <a:endParaRPr lang="en-GB" sz="2800" b="1" dirty="0"/>
          </a:p>
        </p:txBody>
      </p:sp>
      <p:sp>
        <p:nvSpPr>
          <p:cNvPr id="4" name="Slide Number Placeholder 3"/>
          <p:cNvSpPr>
            <a:spLocks noGrp="1"/>
          </p:cNvSpPr>
          <p:nvPr>
            <p:ph type="sldNum" idx="12"/>
          </p:nvPr>
        </p:nvSpPr>
        <p:spPr/>
        <p:txBody>
          <a:bodyPr/>
          <a:lstStyle/>
          <a:p>
            <a:fld id="{5F078172-C35A-47B8-B057-D63B38957CE7}" type="slidenum">
              <a:rPr lang="en-GB" smtClean="0"/>
              <a:pPr/>
              <a:t>18</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Google Research</a:t>
            </a:r>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idx="11"/>
          </p:nvPr>
        </p:nvSpPr>
        <p:spPr/>
        <p:txBody>
          <a:bodyPr/>
          <a:lstStyle/>
          <a:p>
            <a:r>
              <a:rPr lang="en-GB" smtClean="0"/>
              <a:t>Prof. Vipin Tyagi</a:t>
            </a:r>
            <a:endParaRPr lang="en-GB"/>
          </a:p>
        </p:txBody>
      </p:sp>
      <p:sp>
        <p:nvSpPr>
          <p:cNvPr id="5" name="Slide Number Placeholder 4"/>
          <p:cNvSpPr>
            <a:spLocks noGrp="1"/>
          </p:cNvSpPr>
          <p:nvPr>
            <p:ph type="sldNum" idx="12"/>
          </p:nvPr>
        </p:nvSpPr>
        <p:spPr/>
        <p:txBody>
          <a:bodyPr/>
          <a:lstStyle/>
          <a:p>
            <a:fld id="{5F078172-C35A-47B8-B057-D63B38957CE7}" type="slidenum">
              <a:rPr lang="en-GB" smtClean="0"/>
              <a:pPr/>
              <a:t>19</a:t>
            </a:fld>
            <a:endParaRPr lang="en-GB"/>
          </a:p>
        </p:txBody>
      </p:sp>
      <p:pic>
        <p:nvPicPr>
          <p:cNvPr id="2050" name="Picture 2"/>
          <p:cNvPicPr>
            <a:picLocks noChangeAspect="1" noChangeArrowheads="1"/>
          </p:cNvPicPr>
          <p:nvPr/>
        </p:nvPicPr>
        <p:blipFill>
          <a:blip r:embed="rId2"/>
          <a:srcRect l="18049"/>
          <a:stretch>
            <a:fillRect/>
          </a:stretch>
        </p:blipFill>
        <p:spPr bwMode="auto">
          <a:xfrm>
            <a:off x="714348" y="1643050"/>
            <a:ext cx="7697809" cy="4733925"/>
          </a:xfrm>
          <a:prstGeom prst="rect">
            <a:avLst/>
          </a:prstGeom>
          <a:noFill/>
          <a:ln w="9525">
            <a:noFill/>
            <a:miter lim="800000"/>
            <a:headEnd/>
            <a:tailEnd/>
          </a:ln>
          <a:effectLst/>
        </p:spPr>
      </p:pic>
      <p:sp>
        <p:nvSpPr>
          <p:cNvPr id="7" name="TextBox 6"/>
          <p:cNvSpPr txBox="1"/>
          <p:nvPr/>
        </p:nvSpPr>
        <p:spPr>
          <a:xfrm>
            <a:off x="5786446" y="5715016"/>
            <a:ext cx="1071570" cy="618631"/>
          </a:xfrm>
          <a:prstGeom prst="rect">
            <a:avLst/>
          </a:prstGeom>
          <a:noFill/>
        </p:spPr>
        <p:txBody>
          <a:bodyPr wrap="square" rtlCol="0">
            <a:spAutoFit/>
          </a:bodyPr>
          <a:lstStyle/>
          <a:p>
            <a:r>
              <a:rPr lang="en-US" dirty="0" smtClean="0">
                <a:solidFill>
                  <a:schemeClr val="tx1"/>
                </a:solidFill>
              </a:rPr>
              <a:t>Now Gemini </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ctrTitle"/>
          </p:nvPr>
        </p:nvSpPr>
        <p:spPr>
          <a:ln/>
        </p:spPr>
        <p:txBody>
          <a:bodyPr anchor="ctr"/>
          <a:lstStyle/>
          <a:p>
            <a:pPr algn="ctr">
              <a:lnSpc>
                <a:spcPct val="98000"/>
              </a:lnSpc>
              <a:buClr>
                <a:srgbClr val="000000"/>
              </a:buClr>
              <a:buFont typeface="Aria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solidFill>
                  <a:srgbClr val="000000"/>
                </a:solidFill>
                <a:latin typeface="Arial" charset="0"/>
              </a:rPr>
              <a:t>Question Answering</a:t>
            </a:r>
          </a:p>
        </p:txBody>
      </p:sp>
      <p:sp>
        <p:nvSpPr>
          <p:cNvPr id="4098" name="Rectangle 2"/>
          <p:cNvSpPr>
            <a:spLocks noGrp="1" noChangeArrowheads="1"/>
          </p:cNvSpPr>
          <p:nvPr>
            <p:ph type="subTitle" idx="1"/>
          </p:nvPr>
        </p:nvSpPr>
        <p:spPr bwMode="auto">
          <a:prstGeom prst="rect">
            <a:avLst/>
          </a:prstGeom>
          <a:noFill/>
          <a:ln/>
        </p:spPr>
        <p:txBody>
          <a:bodyPr lIns="90000" tIns="46800" rIns="90000" bIns="46800"/>
          <a:lstStyle/>
          <a:p>
            <a:pPr marL="0" indent="0" algn="r">
              <a:lnSpc>
                <a:spcPct val="98000"/>
              </a:lnSpc>
              <a:buFont typeface="Wingdings"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dirty="0" smtClean="0"/>
              <a:t>Prof. Vipin  Tyagi</a:t>
            </a:r>
            <a:r>
              <a:rPr lang="ar-SA" dirty="0" smtClean="0"/>
              <a:t>‏</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idx="11"/>
          </p:nvPr>
        </p:nvSpPr>
        <p:spPr/>
        <p:txBody>
          <a:bodyPr/>
          <a:lstStyle/>
          <a:p>
            <a:r>
              <a:rPr lang="en-GB" smtClean="0"/>
              <a:t>Prof. Vipin Tyagi</a:t>
            </a:r>
            <a:endParaRPr lang="en-GB"/>
          </a:p>
        </p:txBody>
      </p:sp>
      <p:sp>
        <p:nvSpPr>
          <p:cNvPr id="5" name="Slide Number Placeholder 4"/>
          <p:cNvSpPr>
            <a:spLocks noGrp="1"/>
          </p:cNvSpPr>
          <p:nvPr>
            <p:ph type="sldNum" idx="12"/>
          </p:nvPr>
        </p:nvSpPr>
        <p:spPr/>
        <p:txBody>
          <a:bodyPr/>
          <a:lstStyle/>
          <a:p>
            <a:fld id="{5F078172-C35A-47B8-B057-D63B38957CE7}" type="slidenum">
              <a:rPr lang="en-GB" smtClean="0"/>
              <a:pPr/>
              <a:t>20</a:t>
            </a:fld>
            <a:endParaRPr lang="en-GB"/>
          </a:p>
        </p:txBody>
      </p:sp>
      <p:pic>
        <p:nvPicPr>
          <p:cNvPr id="1026" name="Picture 2"/>
          <p:cNvPicPr>
            <a:picLocks noChangeAspect="1" noChangeArrowheads="1"/>
          </p:cNvPicPr>
          <p:nvPr/>
        </p:nvPicPr>
        <p:blipFill>
          <a:blip r:embed="rId2" cstate="print"/>
          <a:srcRect l="20196" t="16360" r="22800" b="11782"/>
          <a:stretch>
            <a:fillRect/>
          </a:stretch>
        </p:blipFill>
        <p:spPr bwMode="auto">
          <a:xfrm>
            <a:off x="179512" y="692696"/>
            <a:ext cx="8712968" cy="532859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83568" y="2017713"/>
            <a:ext cx="8268345" cy="4111625"/>
          </a:xfrm>
        </p:spPr>
        <p:txBody>
          <a:bodyPr/>
          <a:lstStyle/>
          <a:p>
            <a:pPr algn="just"/>
            <a:r>
              <a:rPr lang="en-IN" dirty="0" smtClean="0"/>
              <a:t>In Talk to books</a:t>
            </a:r>
            <a:r>
              <a:rPr lang="en-IN" dirty="0" smtClean="0">
                <a:solidFill>
                  <a:schemeClr val="tx1"/>
                </a:solidFill>
              </a:rPr>
              <a:t>, </a:t>
            </a:r>
            <a:r>
              <a:rPr lang="en-IN" dirty="0" smtClean="0"/>
              <a:t>when a </a:t>
            </a:r>
            <a:r>
              <a:rPr lang="en-IN" smtClean="0"/>
              <a:t>question   </a:t>
            </a:r>
            <a:r>
              <a:rPr lang="en-IN" dirty="0" smtClean="0"/>
              <a:t>is asked , the model looks at every sentence in over 100,000 books to find the responses that would most likely come next in a conversation. The response sentence is shown in </a:t>
            </a:r>
            <a:r>
              <a:rPr lang="en-IN" b="1" dirty="0" smtClean="0"/>
              <a:t>bold</a:t>
            </a:r>
            <a:r>
              <a:rPr lang="en-IN" dirty="0" smtClean="0"/>
              <a:t>, along with some of the text that appeared next to the sentence for context.</a:t>
            </a:r>
          </a:p>
          <a:p>
            <a:r>
              <a:rPr lang="en-IN" dirty="0" smtClean="0"/>
              <a:t/>
            </a:r>
            <a:br>
              <a:rPr lang="en-IN" dirty="0" smtClean="0"/>
            </a:br>
            <a:endParaRPr lang="en-IN" dirty="0"/>
          </a:p>
        </p:txBody>
      </p:sp>
      <p:sp>
        <p:nvSpPr>
          <p:cNvPr id="4" name="Footer Placeholder 3"/>
          <p:cNvSpPr>
            <a:spLocks noGrp="1"/>
          </p:cNvSpPr>
          <p:nvPr>
            <p:ph type="ftr" idx="11"/>
          </p:nvPr>
        </p:nvSpPr>
        <p:spPr/>
        <p:txBody>
          <a:bodyPr/>
          <a:lstStyle/>
          <a:p>
            <a:r>
              <a:rPr lang="en-GB" smtClean="0"/>
              <a:t>Prof. Vipin Tyagi</a:t>
            </a:r>
            <a:endParaRPr lang="en-GB"/>
          </a:p>
        </p:txBody>
      </p:sp>
      <p:sp>
        <p:nvSpPr>
          <p:cNvPr id="5" name="Slide Number Placeholder 4"/>
          <p:cNvSpPr>
            <a:spLocks noGrp="1"/>
          </p:cNvSpPr>
          <p:nvPr>
            <p:ph type="sldNum" idx="12"/>
          </p:nvPr>
        </p:nvSpPr>
        <p:spPr/>
        <p:txBody>
          <a:bodyPr/>
          <a:lstStyle/>
          <a:p>
            <a:fld id="{5F078172-C35A-47B8-B057-D63B38957CE7}" type="slidenum">
              <a:rPr lang="en-GB" smtClean="0"/>
              <a:pPr/>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https://www.geonames.org/</a:t>
            </a:r>
            <a:endParaRPr lang="en-US" dirty="0"/>
          </a:p>
        </p:txBody>
      </p:sp>
      <p:sp>
        <p:nvSpPr>
          <p:cNvPr id="3" name="Content Placeholder 2"/>
          <p:cNvSpPr>
            <a:spLocks noGrp="1"/>
          </p:cNvSpPr>
          <p:nvPr>
            <p:ph idx="1"/>
          </p:nvPr>
        </p:nvSpPr>
        <p:spPr>
          <a:xfrm>
            <a:off x="1182689" y="2017713"/>
            <a:ext cx="7389840" cy="4111625"/>
          </a:xfrm>
        </p:spPr>
        <p:txBody>
          <a:bodyPr/>
          <a:lstStyle/>
          <a:p>
            <a:pPr algn="just"/>
            <a:r>
              <a:rPr lang="en-US" sz="2400" dirty="0" smtClean="0"/>
              <a:t>The </a:t>
            </a:r>
            <a:r>
              <a:rPr lang="en-US" sz="2400" dirty="0" err="1" smtClean="0"/>
              <a:t>GeoNames</a:t>
            </a:r>
            <a:r>
              <a:rPr lang="en-US" sz="2400" dirty="0" smtClean="0"/>
              <a:t> geographical database contains over 25 million geographical names and consists of over 12 million unique features whereof 4.8 million populated places and 16 million alternate names. All features are categorized into one out of nine feature classes and further subcategorized into one out of 645 feature codes.</a:t>
            </a:r>
            <a:endParaRPr lang="en-US" sz="2400" smtClean="0"/>
          </a:p>
          <a:p>
            <a:pPr algn="just">
              <a:buNone/>
            </a:pPr>
            <a:r>
              <a:rPr lang="en-US" sz="2400" smtClean="0"/>
              <a:t> </a:t>
            </a:r>
            <a:r>
              <a:rPr lang="en-US" sz="2400" dirty="0" smtClean="0"/>
              <a:t/>
            </a:r>
            <a:br>
              <a:rPr lang="en-US" sz="2400" dirty="0" smtClean="0"/>
            </a:br>
            <a:r>
              <a:rPr lang="en-US" sz="2400" dirty="0" smtClean="0"/>
              <a:t>The data is accessible free of charge.</a:t>
            </a:r>
            <a:endParaRPr lang="en-US" sz="2400" dirty="0"/>
          </a:p>
        </p:txBody>
      </p:sp>
      <p:sp>
        <p:nvSpPr>
          <p:cNvPr id="4" name="Footer Placeholder 3"/>
          <p:cNvSpPr>
            <a:spLocks noGrp="1"/>
          </p:cNvSpPr>
          <p:nvPr>
            <p:ph type="ftr" idx="11"/>
          </p:nvPr>
        </p:nvSpPr>
        <p:spPr/>
        <p:txBody>
          <a:bodyPr/>
          <a:lstStyle/>
          <a:p>
            <a:r>
              <a:rPr lang="en-GB" smtClean="0"/>
              <a:t>Prof. Vipin Tyagi</a:t>
            </a:r>
            <a:endParaRPr lang="en-GB"/>
          </a:p>
        </p:txBody>
      </p:sp>
      <p:sp>
        <p:nvSpPr>
          <p:cNvPr id="5" name="Slide Number Placeholder 4"/>
          <p:cNvSpPr>
            <a:spLocks noGrp="1"/>
          </p:cNvSpPr>
          <p:nvPr>
            <p:ph type="sldNum" idx="12"/>
          </p:nvPr>
        </p:nvSpPr>
        <p:spPr/>
        <p:txBody>
          <a:bodyPr/>
          <a:lstStyle/>
          <a:p>
            <a:fld id="{5F078172-C35A-47B8-B057-D63B38957CE7}" type="slidenum">
              <a:rPr lang="en-GB" smtClean="0"/>
              <a:pPr/>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990600" y="1676400"/>
            <a:ext cx="7772400" cy="1462088"/>
          </a:xfrm>
          <a:ln/>
        </p:spPr>
        <p:txBody>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a:t>OpenEphyra</a:t>
            </a:r>
            <a:endParaRPr lang="en-GB" dirty="0"/>
          </a:p>
        </p:txBody>
      </p:sp>
      <p:sp>
        <p:nvSpPr>
          <p:cNvPr id="22530" name="Rectangle 2"/>
          <p:cNvSpPr>
            <a:spLocks noGrp="1" noChangeArrowheads="1"/>
          </p:cNvSpPr>
          <p:nvPr>
            <p:ph type="subTitle" idx="4294967295"/>
          </p:nvPr>
        </p:nvSpPr>
        <p:spPr bwMode="auto">
          <a:xfrm>
            <a:off x="1371600" y="3975100"/>
            <a:ext cx="6400800" cy="1755775"/>
          </a:xfrm>
          <a:prstGeom prst="rect">
            <a:avLst/>
          </a:prstGeom>
          <a:noFill/>
          <a:ln/>
        </p:spPr>
        <p:txBody>
          <a:bodyPr lIns="0" tIns="0" rIns="0" bIns="0" anchor="ctr"/>
          <a:lstStyle/>
          <a:p>
            <a:pPr marL="0" indent="0" algn="ctr">
              <a:buNone/>
            </a:pPr>
            <a:r>
              <a:rPr lang="en-IN" dirty="0" err="1" smtClean="0"/>
              <a:t>OpenEphyra</a:t>
            </a:r>
            <a:r>
              <a:rPr lang="en-IN" dirty="0" smtClean="0"/>
              <a:t>, an open framework for question answering</a:t>
            </a:r>
            <a:endParaRPr lang="en-US" dirty="0"/>
          </a:p>
        </p:txBody>
      </p:sp>
      <p:sp>
        <p:nvSpPr>
          <p:cNvPr id="4" name="Slide Number Placeholder 3"/>
          <p:cNvSpPr>
            <a:spLocks noGrp="1"/>
          </p:cNvSpPr>
          <p:nvPr>
            <p:ph type="sldNum" idx="12"/>
          </p:nvPr>
        </p:nvSpPr>
        <p:spPr/>
        <p:txBody>
          <a:bodyPr/>
          <a:lstStyle/>
          <a:p>
            <a:fld id="{413E3A39-D13C-422F-8131-90C16079028B}" type="slidenum">
              <a:rPr lang="en-GB" smtClean="0"/>
              <a:pPr/>
              <a:t>23</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1150938" y="214313"/>
            <a:ext cx="7793037" cy="1465262"/>
          </a:xfrm>
          <a:ln/>
        </p:spPr>
        <p:txBody>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err="1"/>
              <a:t>Ephyra</a:t>
            </a:r>
            <a:r>
              <a:rPr lang="en-GB" dirty="0"/>
              <a:t> Introduction</a:t>
            </a:r>
          </a:p>
        </p:txBody>
      </p:sp>
      <p:sp>
        <p:nvSpPr>
          <p:cNvPr id="23554" name="Rectangle 2"/>
          <p:cNvSpPr>
            <a:spLocks noGrp="1" noChangeArrowheads="1"/>
          </p:cNvSpPr>
          <p:nvPr>
            <p:ph type="body" idx="4294967295"/>
          </p:nvPr>
        </p:nvSpPr>
        <p:spPr>
          <a:xfrm>
            <a:off x="1182688" y="2017713"/>
            <a:ext cx="7772400" cy="4386262"/>
          </a:xfrm>
          <a:ln/>
        </p:spPr>
        <p:txBody>
          <a:bodyPr/>
          <a:lstStyle/>
          <a:p>
            <a:pPr>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Open domain question answering system</a:t>
            </a:r>
          </a:p>
          <a:p>
            <a:pPr>
              <a:lnSpc>
                <a:spcPct val="80000"/>
              </a:lnSpc>
              <a:spcBef>
                <a:spcPts val="5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dirty="0"/>
          </a:p>
          <a:p>
            <a:pPr>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smtClean="0"/>
              <a:t>Has </a:t>
            </a:r>
            <a:r>
              <a:rPr lang="en-GB" sz="2000" dirty="0"/>
              <a:t>a very modular approach and can be adapted to other languages</a:t>
            </a:r>
          </a:p>
          <a:p>
            <a:pPr>
              <a:lnSpc>
                <a:spcPct val="80000"/>
              </a:lnSpc>
              <a:spcBef>
                <a:spcPts val="5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dirty="0"/>
          </a:p>
          <a:p>
            <a:pPr>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Uses semantic role </a:t>
            </a:r>
            <a:r>
              <a:rPr lang="en-GB" sz="2000" dirty="0" err="1"/>
              <a:t>labeling</a:t>
            </a:r>
            <a:r>
              <a:rPr lang="en-GB" sz="2000" dirty="0"/>
              <a:t> and pattern matching</a:t>
            </a:r>
          </a:p>
          <a:p>
            <a:pPr>
              <a:lnSpc>
                <a:spcPct val="80000"/>
              </a:lnSpc>
              <a:spcBef>
                <a:spcPts val="5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dirty="0"/>
          </a:p>
          <a:p>
            <a:pPr>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Time dependent questions not taken into consideration</a:t>
            </a:r>
          </a:p>
          <a:p>
            <a:pPr>
              <a:lnSpc>
                <a:spcPct val="80000"/>
              </a:lnSpc>
              <a:spcBef>
                <a:spcPts val="5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dirty="0"/>
          </a:p>
          <a:p>
            <a:pPr>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t>Like all other systems composed mainly of three modules</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Query formulation</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Search</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Answer selection</a:t>
            </a:r>
          </a:p>
          <a:p>
            <a:pPr>
              <a:lnSpc>
                <a:spcPct val="80000"/>
              </a:lnSpc>
              <a:spcBef>
                <a:spcPts val="45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p:txBody>
      </p:sp>
      <p:sp>
        <p:nvSpPr>
          <p:cNvPr id="4" name="Slide Number Placeholder 3"/>
          <p:cNvSpPr>
            <a:spLocks noGrp="1"/>
          </p:cNvSpPr>
          <p:nvPr>
            <p:ph type="sldNum" idx="12"/>
          </p:nvPr>
        </p:nvSpPr>
        <p:spPr/>
        <p:txBody>
          <a:bodyPr/>
          <a:lstStyle/>
          <a:p>
            <a:fld id="{5F078172-C35A-47B8-B057-D63B38957CE7}" type="slidenum">
              <a:rPr lang="en-GB" smtClean="0"/>
              <a:pPr/>
              <a:t>24</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idx="4294967295"/>
          </p:nvPr>
        </p:nvSpPr>
        <p:spPr>
          <a:xfrm>
            <a:off x="1150938" y="214313"/>
            <a:ext cx="7793037" cy="1465262"/>
          </a:xfrm>
          <a:ln/>
        </p:spPr>
        <p:txBody>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dirty="0"/>
              <a:t>Process of Question Interpretation </a:t>
            </a:r>
          </a:p>
        </p:txBody>
      </p:sp>
      <p:sp>
        <p:nvSpPr>
          <p:cNvPr id="24578" name="Rectangle 2"/>
          <p:cNvSpPr>
            <a:spLocks noGrp="1" noChangeArrowheads="1"/>
          </p:cNvSpPr>
          <p:nvPr>
            <p:ph type="body" idx="4294967295"/>
          </p:nvPr>
        </p:nvSpPr>
        <p:spPr>
          <a:xfrm>
            <a:off x="1259632" y="2017713"/>
            <a:ext cx="7695456" cy="4170362"/>
          </a:xfrm>
          <a:ln/>
        </p:spPr>
        <p:txBody>
          <a:bodyPr/>
          <a:lstStyle/>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smtClean="0"/>
              <a:t>Co-reference </a:t>
            </a:r>
            <a:r>
              <a:rPr lang="en-GB" sz="1800" dirty="0"/>
              <a:t>resolution</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Resolve personal, possessive and demonstrative pronouns</a:t>
            </a:r>
          </a:p>
          <a:p>
            <a:pPr lvl="1">
              <a:lnSpc>
                <a:spcPct val="80000"/>
              </a:lnSpc>
              <a:spcBef>
                <a:spcPts val="35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Question Normalization</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Drops punctuation and quotation marks</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Stems verbs and nouns</a:t>
            </a:r>
          </a:p>
          <a:p>
            <a:pPr>
              <a:lnSpc>
                <a:spcPct val="80000"/>
              </a:lnSpc>
              <a:spcBef>
                <a:spcPts val="4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Semantic Parsing of Questions</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Question is transformed into a statement</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Semantic Role </a:t>
            </a:r>
            <a:r>
              <a:rPr lang="en-GB" sz="1800" dirty="0" err="1"/>
              <a:t>Labeling</a:t>
            </a:r>
            <a:r>
              <a:rPr lang="en-GB" sz="1800" dirty="0"/>
              <a:t> is done</a:t>
            </a:r>
          </a:p>
          <a:p>
            <a:pPr>
              <a:lnSpc>
                <a:spcPct val="80000"/>
              </a:lnSpc>
              <a:spcBef>
                <a:spcPts val="4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Query Generation and Expansion</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Keyword queries</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Term queries</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Predicate queries</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Reformulation queries</a:t>
            </a:r>
          </a:p>
        </p:txBody>
      </p:sp>
      <p:sp>
        <p:nvSpPr>
          <p:cNvPr id="6" name="Slide Number Placeholder 5"/>
          <p:cNvSpPr>
            <a:spLocks noGrp="1"/>
          </p:cNvSpPr>
          <p:nvPr>
            <p:ph type="sldNum" idx="12"/>
          </p:nvPr>
        </p:nvSpPr>
        <p:spPr/>
        <p:txBody>
          <a:bodyPr/>
          <a:lstStyle/>
          <a:p>
            <a:fld id="{0C8D06D6-0230-4818-BE72-A9A9AA7CC630}" type="slidenum">
              <a:rPr lang="en-GB" smtClean="0"/>
              <a:pPr/>
              <a:t>25</a:t>
            </a:fld>
            <a:endParaRPr lang="en-GB"/>
          </a:p>
        </p:txBody>
      </p:sp>
      <p:sp>
        <p:nvSpPr>
          <p:cNvPr id="7" name="Footer Placeholder 6"/>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1150938" y="214313"/>
            <a:ext cx="7793037" cy="1465262"/>
          </a:xfrm>
          <a:ln/>
        </p:spPr>
        <p:txBody>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Search Module</a:t>
            </a:r>
          </a:p>
        </p:txBody>
      </p:sp>
      <p:sp>
        <p:nvSpPr>
          <p:cNvPr id="25602" name="Rectangle 2"/>
          <p:cNvSpPr>
            <a:spLocks noGrp="1" noChangeArrowheads="1"/>
          </p:cNvSpPr>
          <p:nvPr>
            <p:ph type="body" idx="4294967295"/>
          </p:nvPr>
        </p:nvSpPr>
        <p:spPr>
          <a:xfrm>
            <a:off x="4071934" y="2017713"/>
            <a:ext cx="4883154" cy="4075583"/>
          </a:xfrm>
          <a:ln/>
        </p:spPr>
        <p:txBody>
          <a:bodyPr/>
          <a:lstStyle/>
          <a:p>
            <a:pPr>
              <a:lnSpc>
                <a:spcPct val="10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The search module consists of two kind of </a:t>
            </a:r>
            <a:r>
              <a:rPr lang="en-GB" sz="2400" dirty="0" smtClean="0"/>
              <a:t>searchers:</a:t>
            </a:r>
            <a:endParaRPr lang="en-GB" sz="2400" dirty="0"/>
          </a:p>
          <a:p>
            <a:pPr>
              <a:lnSpc>
                <a:spcPct val="100000"/>
              </a:lnSpc>
              <a:spcBef>
                <a:spcPts val="6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p>
          <a:p>
            <a:pPr>
              <a:lnSpc>
                <a:spcPct val="10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Knowledge Miners: searches from unstructured data</a:t>
            </a:r>
          </a:p>
          <a:p>
            <a:pPr>
              <a:lnSpc>
                <a:spcPct val="100000"/>
              </a:lnSpc>
              <a:spcBef>
                <a:spcPts val="6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a:p>
          <a:p>
            <a:pPr>
              <a:lnSpc>
                <a:spcPct val="10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dirty="0"/>
              <a:t>Knowledge Annotators: </a:t>
            </a:r>
            <a:r>
              <a:rPr lang="en-GB" sz="2400" dirty="0" smtClean="0"/>
              <a:t>provide </a:t>
            </a:r>
            <a:r>
              <a:rPr lang="en-GB" sz="2400" dirty="0"/>
              <a:t>semi-structured </a:t>
            </a:r>
            <a:r>
              <a:rPr lang="en-GB" sz="2400" dirty="0" smtClean="0"/>
              <a:t>information </a:t>
            </a:r>
            <a:endParaRPr lang="en-GB" sz="2400" dirty="0"/>
          </a:p>
        </p:txBody>
      </p:sp>
      <p:pic>
        <p:nvPicPr>
          <p:cNvPr id="25603" name="Picture 3"/>
          <p:cNvPicPr>
            <a:picLocks noChangeAspect="1" noChangeArrowheads="1"/>
          </p:cNvPicPr>
          <p:nvPr/>
        </p:nvPicPr>
        <p:blipFill>
          <a:blip r:embed="rId3" cstate="print"/>
          <a:srcRect/>
          <a:stretch>
            <a:fillRect/>
          </a:stretch>
        </p:blipFill>
        <p:spPr bwMode="auto">
          <a:xfrm>
            <a:off x="1115616" y="2348880"/>
            <a:ext cx="2361456" cy="2962343"/>
          </a:xfrm>
          <a:prstGeom prst="rect">
            <a:avLst/>
          </a:prstGeom>
          <a:noFill/>
          <a:ln w="9525">
            <a:noFill/>
            <a:round/>
            <a:headEnd/>
            <a:tailEnd/>
          </a:ln>
          <a:effectLst/>
        </p:spPr>
      </p:pic>
      <p:sp>
        <p:nvSpPr>
          <p:cNvPr id="25604" name="Line 4"/>
          <p:cNvSpPr>
            <a:spLocks noChangeShapeType="1"/>
          </p:cNvSpPr>
          <p:nvPr/>
        </p:nvSpPr>
        <p:spPr bwMode="auto">
          <a:xfrm>
            <a:off x="3505200" y="2819400"/>
            <a:ext cx="1588" cy="1447800"/>
          </a:xfrm>
          <a:prstGeom prst="line">
            <a:avLst/>
          </a:prstGeom>
          <a:noFill/>
          <a:ln w="9360">
            <a:solidFill>
              <a:srgbClr val="000000"/>
            </a:solidFill>
            <a:miter lim="800000"/>
            <a:headEnd/>
            <a:tailEnd type="triangle" w="med" len="med"/>
          </a:ln>
          <a:effectLst/>
        </p:spPr>
        <p:txBody>
          <a:bodyPr/>
          <a:lstStyle/>
          <a:p>
            <a:endParaRPr lang="en-IN"/>
          </a:p>
        </p:txBody>
      </p:sp>
      <p:sp>
        <p:nvSpPr>
          <p:cNvPr id="25605" name="Rectangle 5"/>
          <p:cNvSpPr>
            <a:spLocks noChangeArrowheads="1"/>
          </p:cNvSpPr>
          <p:nvPr/>
        </p:nvSpPr>
        <p:spPr bwMode="auto">
          <a:xfrm>
            <a:off x="2971800" y="4114800"/>
            <a:ext cx="1143000" cy="838200"/>
          </a:xfrm>
          <a:prstGeom prst="rect">
            <a:avLst/>
          </a:prstGeom>
          <a:noFill/>
          <a:ln w="9525">
            <a:noFill/>
            <a:round/>
            <a:headEnd/>
            <a:tailEnd/>
          </a:ln>
          <a:effectLst/>
        </p:spPr>
        <p:txBody>
          <a:bodyPr wrap="none" lIns="90000" tIns="46800" rIns="90000" bIns="46800" anchor="ctr"/>
          <a:lstStyle/>
          <a:p>
            <a:pPr algn="ctr">
              <a:lnSpc>
                <a:spcPct val="100000"/>
              </a:lnSpc>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0000"/>
                </a:solidFill>
                <a:latin typeface="Tahoma" pitchFamily="34" charset="0"/>
              </a:rPr>
              <a:t>Answer</a:t>
            </a:r>
          </a:p>
          <a:p>
            <a:pPr algn="ctr">
              <a:lnSpc>
                <a:spcPct val="100000"/>
              </a:lnSpc>
              <a:buFont typeface="Tahoma"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400">
                <a:solidFill>
                  <a:srgbClr val="000000"/>
                </a:solidFill>
                <a:latin typeface="Tahoma" pitchFamily="34" charset="0"/>
              </a:rPr>
              <a:t>Candidates</a:t>
            </a:r>
          </a:p>
        </p:txBody>
      </p:sp>
      <p:sp>
        <p:nvSpPr>
          <p:cNvPr id="7" name="Slide Number Placeholder 6"/>
          <p:cNvSpPr>
            <a:spLocks noGrp="1"/>
          </p:cNvSpPr>
          <p:nvPr>
            <p:ph type="sldNum" idx="12"/>
          </p:nvPr>
        </p:nvSpPr>
        <p:spPr/>
        <p:txBody>
          <a:bodyPr/>
          <a:lstStyle/>
          <a:p>
            <a:fld id="{0C8D06D6-0230-4818-BE72-A9A9AA7CC630}" type="slidenum">
              <a:rPr lang="en-GB" smtClean="0"/>
              <a:pPr/>
              <a:t>26</a:t>
            </a:fld>
            <a:endParaRPr lang="en-GB"/>
          </a:p>
        </p:txBody>
      </p:sp>
      <p:sp>
        <p:nvSpPr>
          <p:cNvPr id="8" name="Footer Placeholder 7"/>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1150938" y="214313"/>
            <a:ext cx="7793037" cy="1465262"/>
          </a:xfrm>
          <a:ln/>
        </p:spPr>
        <p:txBody>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Answer Extraction</a:t>
            </a:r>
          </a:p>
        </p:txBody>
      </p:sp>
      <p:sp>
        <p:nvSpPr>
          <p:cNvPr id="26626" name="Rectangle 2"/>
          <p:cNvSpPr>
            <a:spLocks noGrp="1" noChangeArrowheads="1"/>
          </p:cNvSpPr>
          <p:nvPr>
            <p:ph type="body" idx="4294967295"/>
          </p:nvPr>
        </p:nvSpPr>
        <p:spPr>
          <a:xfrm>
            <a:off x="755576" y="2017713"/>
            <a:ext cx="8199512" cy="4335462"/>
          </a:xfrm>
          <a:ln/>
        </p:spPr>
        <p:txBody>
          <a:bodyPr/>
          <a:lstStyle/>
          <a:p>
            <a:pPr>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latin typeface="Arial" pitchFamily="34" charset="0"/>
                <a:cs typeface="Arial" pitchFamily="34" charset="0"/>
              </a:rPr>
              <a:t>Two ways to extract answers</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latin typeface="Arial" pitchFamily="34" charset="0"/>
                <a:cs typeface="Arial" pitchFamily="34" charset="0"/>
              </a:rPr>
              <a:t>Answer Type analysis</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latin typeface="Arial" pitchFamily="34" charset="0"/>
                <a:cs typeface="Arial" pitchFamily="34" charset="0"/>
              </a:rPr>
              <a:t>Pattern Learning approach</a:t>
            </a:r>
          </a:p>
          <a:p>
            <a:pPr>
              <a:lnSpc>
                <a:spcPct val="80000"/>
              </a:lnSpc>
              <a:spcBef>
                <a:spcPts val="5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dirty="0">
              <a:latin typeface="Arial" pitchFamily="34" charset="0"/>
              <a:cs typeface="Arial" pitchFamily="34" charset="0"/>
            </a:endParaRPr>
          </a:p>
          <a:p>
            <a:pPr>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dirty="0">
                <a:latin typeface="Arial" pitchFamily="34" charset="0"/>
                <a:cs typeface="Arial" pitchFamily="34" charset="0"/>
              </a:rPr>
              <a:t>Answer Type Analysis</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latin typeface="Arial" pitchFamily="34" charset="0"/>
                <a:cs typeface="Arial" pitchFamily="34" charset="0"/>
              </a:rPr>
              <a:t>Consists of a set of 154 answer types</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latin typeface="Arial" pitchFamily="34" charset="0"/>
                <a:cs typeface="Arial" pitchFamily="34" charset="0"/>
              </a:rPr>
              <a:t>Uses features to classify answers</a:t>
            </a:r>
          </a:p>
          <a:p>
            <a:pPr lvl="2">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600" dirty="0">
                <a:latin typeface="Arial" pitchFamily="34" charset="0"/>
                <a:cs typeface="Arial" pitchFamily="34" charset="0"/>
              </a:rPr>
              <a:t>Lexical Features: UNIGRAM</a:t>
            </a:r>
          </a:p>
          <a:p>
            <a:pPr lvl="2">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600" dirty="0">
                <a:latin typeface="Arial" pitchFamily="34" charset="0"/>
                <a:cs typeface="Arial" pitchFamily="34" charset="0"/>
              </a:rPr>
              <a:t>Syntactic Features: MAIN_VERB, WH_WORD</a:t>
            </a:r>
          </a:p>
          <a:p>
            <a:pPr lvl="2">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600" dirty="0">
                <a:latin typeface="Arial" pitchFamily="34" charset="0"/>
                <a:cs typeface="Arial" pitchFamily="34" charset="0"/>
              </a:rPr>
              <a:t>Semantic Features: FOCUS_TYPE</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latin typeface="Arial" pitchFamily="34" charset="0"/>
                <a:cs typeface="Arial" pitchFamily="34" charset="0"/>
              </a:rPr>
              <a:t>Patterns are associated with the types</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latin typeface="Arial" pitchFamily="34" charset="0"/>
                <a:cs typeface="Arial" pitchFamily="34" charset="0"/>
              </a:rPr>
              <a:t>Example Named Entity Type: Weekday</a:t>
            </a: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latin typeface="Arial" pitchFamily="34" charset="0"/>
                <a:cs typeface="Arial" pitchFamily="34" charset="0"/>
              </a:rPr>
              <a:t>Example Pattern: (</a:t>
            </a:r>
            <a:r>
              <a:rPr lang="en-GB" sz="1800" dirty="0" err="1">
                <a:latin typeface="Arial" pitchFamily="34" charset="0"/>
                <a:cs typeface="Arial" pitchFamily="34" charset="0"/>
              </a:rPr>
              <a:t>what|which|name</a:t>
            </a:r>
            <a:r>
              <a:rPr lang="en-GB" sz="1800" dirty="0">
                <a:latin typeface="Arial" pitchFamily="34" charset="0"/>
                <a:cs typeface="Arial" pitchFamily="34" charset="0"/>
              </a:rPr>
              <a:t>) (.*)?(day of </a:t>
            </a:r>
            <a:r>
              <a:rPr lang="en-GB" sz="1800" dirty="0" smtClean="0">
                <a:latin typeface="Arial" pitchFamily="34" charset="0"/>
                <a:cs typeface="Arial" pitchFamily="34" charset="0"/>
              </a:rPr>
              <a:t>the</a:t>
            </a:r>
            <a:r>
              <a:rPr lang="en-GB" sz="1800" dirty="0">
                <a:latin typeface="Arial" pitchFamily="34" charset="0"/>
                <a:cs typeface="Arial" pitchFamily="34" charset="0"/>
              </a:rPr>
              <a:t>)?</a:t>
            </a:r>
            <a:r>
              <a:rPr lang="en-GB" sz="1800" dirty="0" err="1">
                <a:latin typeface="Arial" pitchFamily="34" charset="0"/>
                <a:cs typeface="Arial" pitchFamily="34" charset="0"/>
              </a:rPr>
              <a:t>week|weekday</a:t>
            </a:r>
            <a:r>
              <a:rPr lang="en-GB" sz="1800" dirty="0">
                <a:latin typeface="Arial" pitchFamily="34" charset="0"/>
                <a:cs typeface="Arial" pitchFamily="34" charset="0"/>
              </a:rPr>
              <a:t>)</a:t>
            </a:r>
            <a:r>
              <a:rPr lang="ar-SA" sz="1800" dirty="0">
                <a:latin typeface="Arial" pitchFamily="34" charset="0"/>
                <a:cs typeface="Arial" pitchFamily="34" charset="0"/>
              </a:rPr>
              <a:t>‏</a:t>
            </a:r>
            <a:endParaRPr lang="en-GB" sz="1800" dirty="0">
              <a:latin typeface="Arial" pitchFamily="34" charset="0"/>
              <a:cs typeface="Arial" pitchFamily="34" charset="0"/>
            </a:endParaRPr>
          </a:p>
          <a:p>
            <a:pPr lvl="1">
              <a:lnSpc>
                <a:spcPct val="80000"/>
              </a:lnSpc>
              <a:spcBef>
                <a:spcPts val="4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latin typeface="Arial" pitchFamily="34" charset="0"/>
                <a:cs typeface="Arial" pitchFamily="34" charset="0"/>
              </a:rPr>
              <a:t>Has high precision but fails for answers that cannot be tagged</a:t>
            </a:r>
          </a:p>
        </p:txBody>
      </p:sp>
      <p:sp>
        <p:nvSpPr>
          <p:cNvPr id="4" name="Slide Number Placeholder 3"/>
          <p:cNvSpPr>
            <a:spLocks noGrp="1"/>
          </p:cNvSpPr>
          <p:nvPr>
            <p:ph type="sldNum" idx="12"/>
          </p:nvPr>
        </p:nvSpPr>
        <p:spPr/>
        <p:txBody>
          <a:bodyPr/>
          <a:lstStyle/>
          <a:p>
            <a:fld id="{5F078172-C35A-47B8-B057-D63B38957CE7}" type="slidenum">
              <a:rPr lang="en-GB" smtClean="0"/>
              <a:pPr/>
              <a:t>27</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idx="4294967295"/>
          </p:nvPr>
        </p:nvSpPr>
        <p:spPr>
          <a:xfrm>
            <a:off x="1150938" y="-247650"/>
            <a:ext cx="7793037" cy="1924050"/>
          </a:xfrm>
          <a:ln/>
        </p:spPr>
        <p:txBody>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a:t>Semantic Role based extraction of Candidate Answers</a:t>
            </a:r>
          </a:p>
        </p:txBody>
      </p:sp>
      <p:sp>
        <p:nvSpPr>
          <p:cNvPr id="27650" name="Rectangle 2"/>
          <p:cNvSpPr>
            <a:spLocks noGrp="1" noChangeArrowheads="1"/>
          </p:cNvSpPr>
          <p:nvPr>
            <p:ph type="body" idx="4294967295"/>
          </p:nvPr>
        </p:nvSpPr>
        <p:spPr>
          <a:xfrm>
            <a:off x="1182688" y="2017712"/>
            <a:ext cx="7772400" cy="4291607"/>
          </a:xfrm>
          <a:ln/>
        </p:spPr>
        <p:txBody>
          <a:bodyPr/>
          <a:lstStyle/>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Initial Pruning</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Number of tokens is within limit</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The predicate verb or a semantically related verb must be present</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Must contain an entity of the same type as that of the question</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If type not known; must contain one semantically similar term</a:t>
            </a:r>
          </a:p>
          <a:p>
            <a:pPr lvl="1">
              <a:lnSpc>
                <a:spcPct val="80000"/>
              </a:lnSpc>
              <a:spcBef>
                <a:spcPts val="35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Similarity Score</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Term similarity </a:t>
            </a:r>
          </a:p>
          <a:p>
            <a:pPr lvl="1">
              <a:lnSpc>
                <a:spcPct val="80000"/>
              </a:lnSpc>
              <a:spcBef>
                <a:spcPts val="35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Verb </a:t>
            </a:r>
            <a:r>
              <a:rPr lang="en-GB" sz="1800" dirty="0" smtClean="0"/>
              <a:t>similarity</a:t>
            </a:r>
            <a:endParaRPr lang="en-GB" sz="1800" dirty="0"/>
          </a:p>
          <a:p>
            <a:pPr lvl="1">
              <a:lnSpc>
                <a:spcPct val="80000"/>
              </a:lnSpc>
              <a:spcBef>
                <a:spcPts val="35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Argument </a:t>
            </a:r>
            <a:r>
              <a:rPr lang="en-GB" sz="1800" dirty="0" smtClean="0"/>
              <a:t>Similarity</a:t>
            </a:r>
            <a:endParaRPr lang="en-GB" sz="1800" dirty="0"/>
          </a:p>
          <a:p>
            <a:pPr lvl="1">
              <a:lnSpc>
                <a:spcPct val="80000"/>
              </a:lnSpc>
              <a:spcBef>
                <a:spcPts val="35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smtClean="0"/>
              <a:t>Predicate Similarity</a:t>
            </a:r>
            <a:endParaRPr lang="en-GB" sz="1800" dirty="0"/>
          </a:p>
        </p:txBody>
      </p:sp>
      <p:sp>
        <p:nvSpPr>
          <p:cNvPr id="9" name="Slide Number Placeholder 8"/>
          <p:cNvSpPr>
            <a:spLocks noGrp="1"/>
          </p:cNvSpPr>
          <p:nvPr>
            <p:ph type="sldNum" idx="12"/>
          </p:nvPr>
        </p:nvSpPr>
        <p:spPr/>
        <p:txBody>
          <a:bodyPr/>
          <a:lstStyle/>
          <a:p>
            <a:fld id="{5F078172-C35A-47B8-B057-D63B38957CE7}" type="slidenum">
              <a:rPr lang="en-GB" smtClean="0"/>
              <a:pPr/>
              <a:t>28</a:t>
            </a:fld>
            <a:endParaRPr lang="en-GB"/>
          </a:p>
        </p:txBody>
      </p:sp>
      <p:sp>
        <p:nvSpPr>
          <p:cNvPr id="10" name="Footer Placeholder 9"/>
          <p:cNvSpPr>
            <a:spLocks noGrp="1"/>
          </p:cNvSpPr>
          <p:nvPr>
            <p:ph type="ftr" idx="11"/>
          </p:nvPr>
        </p:nvSpPr>
        <p:spPr/>
        <p:txBody>
          <a:bodyPr/>
          <a:lstStyle/>
          <a:p>
            <a:r>
              <a:rPr lang="en-GB" smtClean="0"/>
              <a:t>Prof. Vipin Tyagi</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idx="4294967295"/>
          </p:nvPr>
        </p:nvSpPr>
        <p:spPr>
          <a:xfrm>
            <a:off x="1150938" y="214313"/>
            <a:ext cx="7793037" cy="1465262"/>
          </a:xfrm>
          <a:ln/>
        </p:spPr>
        <p:txBody>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Pattern Learning Approach</a:t>
            </a:r>
          </a:p>
        </p:txBody>
      </p:sp>
      <p:sp>
        <p:nvSpPr>
          <p:cNvPr id="28674" name="Rectangle 2"/>
          <p:cNvSpPr>
            <a:spLocks noGrp="1" noChangeArrowheads="1"/>
          </p:cNvSpPr>
          <p:nvPr>
            <p:ph type="body" idx="4294967295"/>
          </p:nvPr>
        </p:nvSpPr>
        <p:spPr>
          <a:xfrm>
            <a:off x="1182688" y="1988840"/>
            <a:ext cx="7772400" cy="4775498"/>
          </a:xfrm>
          <a:ln/>
        </p:spPr>
        <p:txBody>
          <a:bodyPr/>
          <a:lstStyle/>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Answer patterns can be learned using question answer pairs as training data</a:t>
            </a:r>
          </a:p>
          <a:p>
            <a:pPr>
              <a:lnSpc>
                <a:spcPct val="80000"/>
              </a:lnSpc>
              <a:spcBef>
                <a:spcPts val="4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Learning algorithm</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err="1"/>
              <a:t>Tuples</a:t>
            </a:r>
            <a:r>
              <a:rPr lang="en-GB" sz="1800" dirty="0"/>
              <a:t> containing target, context and answer are fed to searchers</a:t>
            </a:r>
          </a:p>
          <a:p>
            <a:pPr lvl="2">
              <a:lnSpc>
                <a:spcPct val="80000"/>
              </a:lnSpc>
              <a:spcBef>
                <a:spcPts val="3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Example </a:t>
            </a:r>
            <a:r>
              <a:rPr lang="en-GB" sz="1800" dirty="0" err="1"/>
              <a:t>tuple</a:t>
            </a:r>
            <a:r>
              <a:rPr lang="en-GB" sz="1800" dirty="0"/>
              <a:t>: </a:t>
            </a:r>
            <a:r>
              <a:rPr lang="en-GB" sz="1800" dirty="0" smtClean="0"/>
              <a:t>calories, </a:t>
            </a:r>
            <a:r>
              <a:rPr lang="en-GB" sz="1800" dirty="0" smtClean="0"/>
              <a:t>Burger, </a:t>
            </a:r>
            <a:r>
              <a:rPr lang="en-GB" sz="1800" dirty="0"/>
              <a:t>560</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All named entities are replaced by their types</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Some generic patterns are used to learn property specific pattern</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Generalization done by keeping the NE types and making other tokens optional</a:t>
            </a:r>
          </a:p>
          <a:p>
            <a:pPr lvl="1">
              <a:lnSpc>
                <a:spcPct val="80000"/>
              </a:lnSpc>
              <a:spcBef>
                <a:spcPts val="35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Answer ranking is done by adding the confidence value</a:t>
            </a:r>
          </a:p>
          <a:p>
            <a:pPr>
              <a:lnSpc>
                <a:spcPct val="80000"/>
              </a:lnSpc>
              <a:spcBef>
                <a:spcPts val="40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1800" dirty="0"/>
          </a:p>
          <a:p>
            <a:pPr>
              <a:lnSpc>
                <a:spcPct val="80000"/>
              </a:lnSpc>
              <a:spcBef>
                <a:spcPts val="4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Answer Evaluation</a:t>
            </a:r>
          </a:p>
          <a:p>
            <a:pPr lvl="1">
              <a:lnSpc>
                <a:spcPct val="80000"/>
              </a:lnSpc>
              <a:spcBef>
                <a:spcPts val="3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1800" dirty="0"/>
              <a:t>Confidence = (correct/(</a:t>
            </a:r>
            <a:r>
              <a:rPr lang="en-GB" sz="1800" dirty="0" err="1"/>
              <a:t>correct+incorrect</a:t>
            </a:r>
            <a:r>
              <a:rPr lang="en-GB" sz="1800" dirty="0"/>
              <a:t>))</a:t>
            </a:r>
            <a:r>
              <a:rPr lang="ar-SA" sz="1800" dirty="0" smtClean="0"/>
              <a:t>‏</a:t>
            </a:r>
            <a:endParaRPr lang="en-GB" sz="1800" dirty="0"/>
          </a:p>
        </p:txBody>
      </p:sp>
      <p:sp>
        <p:nvSpPr>
          <p:cNvPr id="5" name="Slide Number Placeholder 4"/>
          <p:cNvSpPr>
            <a:spLocks noGrp="1"/>
          </p:cNvSpPr>
          <p:nvPr>
            <p:ph type="sldNum" idx="12"/>
          </p:nvPr>
        </p:nvSpPr>
        <p:spPr/>
        <p:txBody>
          <a:bodyPr/>
          <a:lstStyle/>
          <a:p>
            <a:fld id="{5F078172-C35A-47B8-B057-D63B38957CE7}" type="slidenum">
              <a:rPr lang="en-GB" smtClean="0"/>
              <a:pPr/>
              <a:t>29</a:t>
            </a:fld>
            <a:endParaRPr lang="en-GB"/>
          </a:p>
        </p:txBody>
      </p:sp>
      <p:sp>
        <p:nvSpPr>
          <p:cNvPr id="6" name="Footer Placeholder 5"/>
          <p:cNvSpPr>
            <a:spLocks noGrp="1"/>
          </p:cNvSpPr>
          <p:nvPr>
            <p:ph type="ftr" idx="11"/>
          </p:nvPr>
        </p:nvSpPr>
        <p:spPr/>
        <p:txBody>
          <a:bodyPr/>
          <a:lstStyle/>
          <a:p>
            <a:r>
              <a:rPr lang="en-GB" smtClean="0"/>
              <a:t>Prof. Vipin Tyagi</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1150938" y="242888"/>
            <a:ext cx="7796212" cy="1408112"/>
          </a:xfrm>
          <a:ln/>
        </p:spPr>
        <p:txBody>
          <a:bodyPr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What is Question Answering?</a:t>
            </a:r>
          </a:p>
        </p:txBody>
      </p:sp>
      <p:sp>
        <p:nvSpPr>
          <p:cNvPr id="6146" name="Rectangle 2"/>
          <p:cNvSpPr>
            <a:spLocks noGrp="1" noChangeArrowheads="1"/>
          </p:cNvSpPr>
          <p:nvPr>
            <p:ph type="body" idx="4294967295"/>
          </p:nvPr>
        </p:nvSpPr>
        <p:spPr>
          <a:xfrm>
            <a:off x="457200" y="2057400"/>
            <a:ext cx="8382000" cy="3387824"/>
          </a:xfrm>
          <a:ln/>
        </p:spPr>
        <p:txBody>
          <a:bodyPr/>
          <a:lstStyle/>
          <a:p>
            <a:pPr marL="336550" indent="-336550" algn="just">
              <a:lnSpc>
                <a:spcPct val="98000"/>
              </a:lnSpc>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dirty="0"/>
              <a:t> </a:t>
            </a:r>
            <a:r>
              <a:rPr lang="en-IN" b="1" dirty="0" smtClean="0"/>
              <a:t>Question Answering</a:t>
            </a:r>
            <a:r>
              <a:rPr lang="en-IN" dirty="0" smtClean="0"/>
              <a:t> (</a:t>
            </a:r>
            <a:r>
              <a:rPr lang="en-IN" b="1" dirty="0" smtClean="0"/>
              <a:t>QA</a:t>
            </a:r>
            <a:r>
              <a:rPr lang="en-IN" dirty="0" smtClean="0"/>
              <a:t>) is a computer science discipline within the fields of information retrieval and natural language processing (NLP), which is concerned with building systems that automatically answer questions posed by humans in a natural language.</a:t>
            </a:r>
            <a:r>
              <a:rPr lang="en-GB" dirty="0" smtClean="0"/>
              <a:t>                              -</a:t>
            </a:r>
            <a:r>
              <a:rPr lang="en-GB" dirty="0"/>
              <a:t>Wikipedia</a:t>
            </a:r>
          </a:p>
        </p:txBody>
      </p:sp>
      <p:sp>
        <p:nvSpPr>
          <p:cNvPr id="4" name="Slide Number Placeholder 3"/>
          <p:cNvSpPr>
            <a:spLocks noGrp="1"/>
          </p:cNvSpPr>
          <p:nvPr>
            <p:ph type="sldNum" idx="12"/>
          </p:nvPr>
        </p:nvSpPr>
        <p:spPr/>
        <p:txBody>
          <a:bodyPr/>
          <a:lstStyle/>
          <a:p>
            <a:fld id="{5F078172-C35A-47B8-B057-D63B38957CE7}" type="slidenum">
              <a:rPr lang="en-GB" smtClean="0"/>
              <a:pPr/>
              <a:t>3</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990600" y="1676400"/>
            <a:ext cx="7772400" cy="1462088"/>
          </a:xfrm>
          <a:ln/>
        </p:spPr>
        <p:txBody>
          <a:bodyPr/>
          <a:lstStyle/>
          <a:p>
            <a:pPr>
              <a:lnSpc>
                <a:spcPct val="100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Joint Answer Ranking Model</a:t>
            </a:r>
          </a:p>
        </p:txBody>
      </p:sp>
      <p:sp>
        <p:nvSpPr>
          <p:cNvPr id="29698" name="Rectangle 2"/>
          <p:cNvSpPr>
            <a:spLocks noGrp="1" noChangeArrowheads="1"/>
          </p:cNvSpPr>
          <p:nvPr>
            <p:ph type="subTitle" idx="4294967295"/>
          </p:nvPr>
        </p:nvSpPr>
        <p:spPr bwMode="auto">
          <a:xfrm>
            <a:off x="1371600" y="3975100"/>
            <a:ext cx="6400800" cy="1755775"/>
          </a:xfrm>
          <a:prstGeom prst="rect">
            <a:avLst/>
          </a:prstGeom>
          <a:noFill/>
          <a:ln/>
        </p:spPr>
        <p:txBody>
          <a:bodyPr lIns="0" tIns="0" rIns="0" bIns="0" anchor="ctr"/>
          <a:lstStyle/>
          <a:p>
            <a:pPr marL="0" indent="0" algn="ctr">
              <a:buFont typeface="Wingdings" pitchFamily="2" charset="2"/>
              <a:buNone/>
            </a:pPr>
            <a:endParaRPr lang="en-US"/>
          </a:p>
        </p:txBody>
      </p:sp>
      <p:sp>
        <p:nvSpPr>
          <p:cNvPr id="4" name="Slide Number Placeholder 3"/>
          <p:cNvSpPr>
            <a:spLocks noGrp="1"/>
          </p:cNvSpPr>
          <p:nvPr>
            <p:ph type="sldNum" idx="12"/>
          </p:nvPr>
        </p:nvSpPr>
        <p:spPr/>
        <p:txBody>
          <a:bodyPr/>
          <a:lstStyle/>
          <a:p>
            <a:fld id="{413E3A39-D13C-422F-8131-90C16079028B}" type="slidenum">
              <a:rPr lang="en-GB" smtClean="0"/>
              <a:pPr/>
              <a:t>30</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idx="4294967295"/>
          </p:nvPr>
        </p:nvSpPr>
        <p:spPr>
          <a:xfrm>
            <a:off x="1150938" y="214313"/>
            <a:ext cx="7794625" cy="1465262"/>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Joint Answer Ranking</a:t>
            </a:r>
          </a:p>
        </p:txBody>
      </p:sp>
      <p:sp>
        <p:nvSpPr>
          <p:cNvPr id="30722" name="Rectangle 2"/>
          <p:cNvSpPr>
            <a:spLocks noGrp="1" noChangeArrowheads="1"/>
          </p:cNvSpPr>
          <p:nvPr>
            <p:ph type="body" idx="4294967295"/>
          </p:nvPr>
        </p:nvSpPr>
        <p:spPr>
          <a:xfrm>
            <a:off x="654050" y="2122488"/>
            <a:ext cx="7808913" cy="4092594"/>
          </a:xfrm>
          <a:ln/>
        </p:spPr>
        <p:txBody>
          <a:bodyPr lIns="0" tIns="0" rIns="0" bIns="0"/>
          <a:lstStyle/>
          <a:p>
            <a:pPr marL="428625" indent="-323850">
              <a:lnSpc>
                <a:spcPct val="98000"/>
              </a:lnSpc>
              <a:spcBef>
                <a:spcPts val="9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A </a:t>
            </a:r>
            <a:r>
              <a:rPr lang="en-GB" dirty="0" smtClean="0"/>
              <a:t>graph </a:t>
            </a:r>
            <a:r>
              <a:rPr lang="en-GB" dirty="0"/>
              <a:t>model based </a:t>
            </a:r>
            <a:r>
              <a:rPr lang="en-GB" dirty="0" smtClean="0"/>
              <a:t>method</a:t>
            </a:r>
            <a:endParaRPr lang="en-GB" dirty="0"/>
          </a:p>
          <a:p>
            <a:pPr marL="428625" indent="-323850">
              <a:lnSpc>
                <a:spcPct val="98000"/>
              </a:lnSpc>
              <a:spcBef>
                <a:spcPts val="900"/>
              </a:spcBef>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           </a:t>
            </a:r>
          </a:p>
          <a:p>
            <a:pPr marL="428625" indent="-323850">
              <a:lnSpc>
                <a:spcPct val="100000"/>
              </a:lnSpc>
              <a:spcBef>
                <a:spcPts val="9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Estimates the correctness of individual </a:t>
            </a:r>
            <a:r>
              <a:rPr lang="en-GB" dirty="0" smtClean="0"/>
              <a:t>answers</a:t>
            </a:r>
            <a:endParaRPr lang="en-GB" dirty="0"/>
          </a:p>
          <a:p>
            <a:pPr marL="428625" indent="-323850">
              <a:lnSpc>
                <a:spcPct val="100000"/>
              </a:lnSpc>
              <a:spcBef>
                <a:spcPts val="900"/>
              </a:spcBef>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                                      </a:t>
            </a:r>
          </a:p>
          <a:p>
            <a:pPr marL="428625" indent="-323850">
              <a:lnSpc>
                <a:spcPct val="100000"/>
              </a:lnSpc>
              <a:spcBef>
                <a:spcPts val="9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Gives </a:t>
            </a:r>
            <a:r>
              <a:rPr lang="en-GB" dirty="0" smtClean="0"/>
              <a:t>correlation </a:t>
            </a:r>
            <a:r>
              <a:rPr lang="en-GB" dirty="0"/>
              <a:t>between the </a:t>
            </a:r>
            <a:r>
              <a:rPr lang="en-GB" dirty="0" smtClean="0"/>
              <a:t>answers</a:t>
            </a:r>
            <a:endParaRPr lang="en-GB" dirty="0"/>
          </a:p>
        </p:txBody>
      </p:sp>
      <p:sp>
        <p:nvSpPr>
          <p:cNvPr id="4" name="Slide Number Placeholder 3"/>
          <p:cNvSpPr>
            <a:spLocks noGrp="1"/>
          </p:cNvSpPr>
          <p:nvPr>
            <p:ph type="sldNum" idx="12"/>
          </p:nvPr>
        </p:nvSpPr>
        <p:spPr/>
        <p:txBody>
          <a:bodyPr/>
          <a:lstStyle/>
          <a:p>
            <a:fld id="{5F078172-C35A-47B8-B057-D63B38957CE7}" type="slidenum">
              <a:rPr lang="en-GB" smtClean="0"/>
              <a:pPr/>
              <a:t>31</a:t>
            </a:fld>
            <a:endParaRPr lang="en-GB"/>
          </a:p>
        </p:txBody>
      </p:sp>
      <p:sp>
        <p:nvSpPr>
          <p:cNvPr id="5" name="Footer Placeholder 4"/>
          <p:cNvSpPr>
            <a:spLocks noGrp="1"/>
          </p:cNvSpPr>
          <p:nvPr>
            <p:ph type="ftr" idx="11"/>
          </p:nvPr>
        </p:nvSpPr>
        <p:spPr/>
        <p:txBody>
          <a:bodyPr/>
          <a:lstStyle/>
          <a:p>
            <a:r>
              <a:rPr lang="en-GB" smtClean="0"/>
              <a:t>Prof. Vipin Tyagi</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idx="4294967295"/>
          </p:nvPr>
        </p:nvSpPr>
        <p:spPr>
          <a:xfrm>
            <a:off x="1150938" y="214313"/>
            <a:ext cx="7794625" cy="1465262"/>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Candidate Generation</a:t>
            </a:r>
          </a:p>
        </p:txBody>
      </p:sp>
      <p:sp>
        <p:nvSpPr>
          <p:cNvPr id="31746" name="Text Box 2"/>
          <p:cNvSpPr txBox="1">
            <a:spLocks noChangeArrowheads="1"/>
          </p:cNvSpPr>
          <p:nvPr/>
        </p:nvSpPr>
        <p:spPr bwMode="auto">
          <a:xfrm>
            <a:off x="1000100" y="1906588"/>
            <a:ext cx="7481913" cy="4322762"/>
          </a:xfrm>
          <a:prstGeom prst="rect">
            <a:avLst/>
          </a:prstGeom>
          <a:noFill/>
          <a:ln w="9525">
            <a:noFill/>
            <a:round/>
            <a:headEnd/>
            <a:tailEnd/>
          </a:ln>
          <a:effectLst/>
        </p:spPr>
        <p:txBody>
          <a:bodyPr lIns="0" tIns="0" rIns="0" bIns="0"/>
          <a:lstStyle/>
          <a:p>
            <a:pPr hangingPunct="0">
              <a:lnSpc>
                <a:spcPct val="98000"/>
              </a:lnSpc>
              <a:buClr>
                <a:srgbClr val="0E594D"/>
              </a:buClr>
              <a:buSzPct val="45000"/>
              <a:buFont typeface="Wingdings"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900" dirty="0">
              <a:solidFill>
                <a:srgbClr val="000000"/>
              </a:solidFill>
            </a:endParaRPr>
          </a:p>
          <a:p>
            <a:pPr hangingPunct="0">
              <a:lnSpc>
                <a:spcPct val="98000"/>
              </a:lnSpc>
              <a:buClr>
                <a:srgbClr val="0E594D"/>
              </a:buClr>
              <a:buSzPct val="45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900" dirty="0">
                <a:solidFill>
                  <a:srgbClr val="000000"/>
                </a:solidFill>
              </a:rPr>
              <a:t>Document retrieval  </a:t>
            </a:r>
          </a:p>
          <a:p>
            <a:pPr hangingPunct="0">
              <a:lnSpc>
                <a:spcPct val="98000"/>
              </a:lnSpc>
              <a:buClr>
                <a:srgbClr val="0E594D"/>
              </a:buClr>
              <a:buSzPct val="45000"/>
              <a:buFont typeface="Wingdings"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900" dirty="0">
              <a:solidFill>
                <a:srgbClr val="000000"/>
              </a:solidFill>
            </a:endParaRPr>
          </a:p>
          <a:p>
            <a:pPr hangingPunct="0">
              <a:lnSpc>
                <a:spcPct val="98000"/>
              </a:lnSpc>
              <a:buClr>
                <a:srgbClr val="0E594D"/>
              </a:buClr>
              <a:buSzPct val="45000"/>
              <a:buFont typeface="Wingdings"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900" dirty="0">
                <a:solidFill>
                  <a:srgbClr val="000000"/>
                </a:solidFill>
              </a:rPr>
              <a:t>                                          </a:t>
            </a:r>
          </a:p>
          <a:p>
            <a:pPr hangingPunct="0">
              <a:lnSpc>
                <a:spcPct val="97000"/>
              </a:lnSpc>
              <a:buClr>
                <a:srgbClr val="0E594D"/>
              </a:buClr>
              <a:buSzPct val="45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900" dirty="0">
                <a:solidFill>
                  <a:srgbClr val="000000"/>
                </a:solidFill>
              </a:rPr>
              <a:t>Question analysis </a:t>
            </a:r>
          </a:p>
          <a:p>
            <a:pPr hangingPunct="0">
              <a:lnSpc>
                <a:spcPct val="97000"/>
              </a:lnSpc>
              <a:buClr>
                <a:srgbClr val="0E594D"/>
              </a:buClr>
              <a:buSzPct val="45000"/>
              <a:buFont typeface="Wingdings"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sz="2900" dirty="0">
              <a:solidFill>
                <a:srgbClr val="000000"/>
              </a:solidFill>
            </a:endParaRPr>
          </a:p>
          <a:p>
            <a:pPr hangingPunct="0">
              <a:lnSpc>
                <a:spcPct val="97000"/>
              </a:lnSpc>
              <a:buClr>
                <a:srgbClr val="0E594D"/>
              </a:buClr>
              <a:buSzPct val="45000"/>
              <a:buFont typeface="Wingdings"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900" dirty="0">
                <a:solidFill>
                  <a:srgbClr val="000000"/>
                </a:solidFill>
              </a:rPr>
              <a:t>                                              </a:t>
            </a:r>
          </a:p>
          <a:p>
            <a:pPr hangingPunct="0">
              <a:lnSpc>
                <a:spcPct val="97000"/>
              </a:lnSpc>
              <a:buClr>
                <a:srgbClr val="0E594D"/>
              </a:buClr>
              <a:buSzPct val="45000"/>
              <a:buFont typeface="Wingdings" pitchFamily="2" charset="2"/>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900" dirty="0">
                <a:solidFill>
                  <a:srgbClr val="000000"/>
                </a:solidFill>
              </a:rPr>
              <a:t>Answer extraction</a:t>
            </a:r>
          </a:p>
        </p:txBody>
      </p:sp>
      <p:sp>
        <p:nvSpPr>
          <p:cNvPr id="4" name="Slide Number Placeholder 3"/>
          <p:cNvSpPr>
            <a:spLocks noGrp="1"/>
          </p:cNvSpPr>
          <p:nvPr>
            <p:ph type="sldNum" idx="12"/>
          </p:nvPr>
        </p:nvSpPr>
        <p:spPr/>
        <p:txBody>
          <a:bodyPr/>
          <a:lstStyle/>
          <a:p>
            <a:fld id="{D9757D0F-0F86-4EEA-883B-272B1FEF7F97}" type="slidenum">
              <a:rPr lang="en-GB" smtClean="0"/>
              <a:pPr/>
              <a:t>32</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idx="4294967295"/>
          </p:nvPr>
        </p:nvSpPr>
        <p:spPr>
          <a:xfrm>
            <a:off x="1150938" y="214313"/>
            <a:ext cx="7794625" cy="1465262"/>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Issues with Candidates</a:t>
            </a:r>
          </a:p>
        </p:txBody>
      </p:sp>
      <p:sp>
        <p:nvSpPr>
          <p:cNvPr id="32770" name="Rectangle 2"/>
          <p:cNvSpPr>
            <a:spLocks noGrp="1" noChangeArrowheads="1"/>
          </p:cNvSpPr>
          <p:nvPr>
            <p:ph type="body" idx="4294967295"/>
          </p:nvPr>
        </p:nvSpPr>
        <p:spPr>
          <a:xfrm>
            <a:off x="1182688" y="2017713"/>
            <a:ext cx="7773987" cy="4235450"/>
          </a:xfrm>
          <a:ln/>
        </p:spPr>
        <p:txBody>
          <a:bodyPr lIns="0" tIns="0" rIns="0" bIns="0"/>
          <a:lstStyle/>
          <a:p>
            <a:pPr marL="428625" indent="-323850">
              <a:lnSpc>
                <a:spcPct val="98000"/>
              </a:lnSpc>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endParaRPr lang="en-GB" dirty="0"/>
          </a:p>
          <a:p>
            <a:pPr marL="428625" indent="-323850">
              <a:lnSpc>
                <a:spcPct val="98000"/>
              </a:lnSpc>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Answer </a:t>
            </a:r>
            <a:r>
              <a:rPr lang="en-GB" dirty="0" smtClean="0"/>
              <a:t>Relevance </a:t>
            </a:r>
            <a:endParaRPr lang="en-GB" dirty="0"/>
          </a:p>
          <a:p>
            <a:pPr marL="428625" indent="-323850">
              <a:lnSpc>
                <a:spcPct val="98000"/>
              </a:lnSpc>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endParaRPr lang="en-GB" dirty="0"/>
          </a:p>
          <a:p>
            <a:pPr marL="428625" indent="-323850">
              <a:lnSpc>
                <a:spcPct val="98000"/>
              </a:lnSpc>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                                                                                                                                                                                               </a:t>
            </a:r>
          </a:p>
          <a:p>
            <a:pPr marL="428625" indent="-323850">
              <a:lnSpc>
                <a:spcPct val="100000"/>
              </a:lnSpc>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Answer Similarity</a:t>
            </a:r>
          </a:p>
        </p:txBody>
      </p:sp>
      <p:sp>
        <p:nvSpPr>
          <p:cNvPr id="4" name="Slide Number Placeholder 3"/>
          <p:cNvSpPr>
            <a:spLocks noGrp="1"/>
          </p:cNvSpPr>
          <p:nvPr>
            <p:ph type="sldNum" idx="12"/>
          </p:nvPr>
        </p:nvSpPr>
        <p:spPr/>
        <p:txBody>
          <a:bodyPr/>
          <a:lstStyle/>
          <a:p>
            <a:fld id="{5F078172-C35A-47B8-B057-D63B38957CE7}" type="slidenum">
              <a:rPr lang="en-GB" smtClean="0"/>
              <a:pPr/>
              <a:t>33</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idx="4294967295"/>
          </p:nvPr>
        </p:nvSpPr>
        <p:spPr>
          <a:xfrm>
            <a:off x="1295400" y="420688"/>
            <a:ext cx="7186613" cy="131445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
            </a:r>
            <a:br>
              <a:rPr lang="en-GB"/>
            </a:br>
            <a:r>
              <a:rPr lang="en-GB"/>
              <a:t>The model</a:t>
            </a:r>
          </a:p>
        </p:txBody>
      </p:sp>
      <p:sp>
        <p:nvSpPr>
          <p:cNvPr id="33794" name="Rectangle 2"/>
          <p:cNvSpPr>
            <a:spLocks noGrp="1" noChangeArrowheads="1"/>
          </p:cNvSpPr>
          <p:nvPr>
            <p:ph type="body" idx="4294967295"/>
          </p:nvPr>
        </p:nvSpPr>
        <p:spPr>
          <a:xfrm>
            <a:off x="1182688" y="2017713"/>
            <a:ext cx="7773987" cy="4041775"/>
          </a:xfrm>
          <a:ln/>
        </p:spPr>
        <p:txBody>
          <a:bodyPr lIns="0" tIns="0" rIns="0" bIns="0"/>
          <a:lstStyle/>
          <a:p>
            <a:pPr marL="428625" indent="-323850">
              <a:lnSpc>
                <a:spcPct val="98000"/>
              </a:lnSpc>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endParaRPr lang="en-GB" dirty="0"/>
          </a:p>
          <a:p>
            <a:pPr marL="428625" indent="-323850">
              <a:lnSpc>
                <a:spcPct val="98000"/>
              </a:lnSpc>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Estimate the joint </a:t>
            </a:r>
            <a:r>
              <a:rPr lang="en-GB" dirty="0" smtClean="0"/>
              <a:t>probability </a:t>
            </a:r>
            <a:r>
              <a:rPr lang="en-GB" dirty="0"/>
              <a:t>of all the answer </a:t>
            </a:r>
            <a:r>
              <a:rPr lang="en-GB" dirty="0" smtClean="0"/>
              <a:t>candidates</a:t>
            </a:r>
            <a:endParaRPr lang="en-GB" dirty="0"/>
          </a:p>
          <a:p>
            <a:pPr marL="428625" indent="-323850">
              <a:lnSpc>
                <a:spcPct val="98000"/>
              </a:lnSpc>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endParaRPr lang="en-GB" dirty="0"/>
          </a:p>
          <a:p>
            <a:pPr marL="428625" indent="-323850">
              <a:lnSpc>
                <a:spcPct val="100000"/>
              </a:lnSpc>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dirty="0"/>
              <a:t>Infer the </a:t>
            </a:r>
            <a:r>
              <a:rPr lang="en-GB" dirty="0" smtClean="0"/>
              <a:t>probability </a:t>
            </a:r>
            <a:r>
              <a:rPr lang="en-GB" dirty="0"/>
              <a:t>of individual candidates from the </a:t>
            </a:r>
            <a:r>
              <a:rPr lang="en-GB" dirty="0" smtClean="0"/>
              <a:t>above</a:t>
            </a:r>
            <a:endParaRPr lang="en-GB" dirty="0"/>
          </a:p>
        </p:txBody>
      </p:sp>
      <p:sp>
        <p:nvSpPr>
          <p:cNvPr id="4" name="Slide Number Placeholder 3"/>
          <p:cNvSpPr>
            <a:spLocks noGrp="1"/>
          </p:cNvSpPr>
          <p:nvPr>
            <p:ph type="sldNum" idx="12"/>
          </p:nvPr>
        </p:nvSpPr>
        <p:spPr/>
        <p:txBody>
          <a:bodyPr/>
          <a:lstStyle/>
          <a:p>
            <a:fld id="{5F078172-C35A-47B8-B057-D63B38957CE7}" type="slidenum">
              <a:rPr lang="en-GB" smtClean="0"/>
              <a:pPr/>
              <a:t>34</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idx="4294967295"/>
          </p:nvPr>
        </p:nvSpPr>
        <p:spPr>
          <a:xfrm>
            <a:off x="1150938" y="214313"/>
            <a:ext cx="7794625" cy="1465262"/>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Algorithm</a:t>
            </a:r>
          </a:p>
        </p:txBody>
      </p:sp>
      <p:sp>
        <p:nvSpPr>
          <p:cNvPr id="35842" name="Rectangle 2"/>
          <p:cNvSpPr>
            <a:spLocks noGrp="1" noChangeArrowheads="1"/>
          </p:cNvSpPr>
          <p:nvPr>
            <p:ph type="body" idx="4294967295"/>
          </p:nvPr>
        </p:nvSpPr>
        <p:spPr>
          <a:xfrm>
            <a:off x="673100" y="1906588"/>
            <a:ext cx="7808913" cy="4451370"/>
          </a:xfrm>
          <a:ln/>
        </p:spPr>
        <p:txBody>
          <a:bodyPr lIns="0" tIns="0" rIns="0" bIns="0"/>
          <a:lstStyle/>
          <a:p>
            <a:pPr marL="428625" indent="-323850">
              <a:lnSpc>
                <a:spcPct val="98000"/>
              </a:lnSpc>
              <a:spcBef>
                <a:spcPts val="7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a:t>Create empty answer </a:t>
            </a:r>
            <a:r>
              <a:rPr lang="en-GB" sz="2800" dirty="0" smtClean="0"/>
              <a:t>pool</a:t>
            </a:r>
            <a:endParaRPr lang="en-GB" sz="2800" dirty="0"/>
          </a:p>
          <a:p>
            <a:pPr marL="428625" indent="-323850">
              <a:lnSpc>
                <a:spcPct val="98000"/>
              </a:lnSpc>
              <a:spcBef>
                <a:spcPts val="700"/>
              </a:spcBef>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a:t>                          </a:t>
            </a:r>
          </a:p>
          <a:p>
            <a:pPr marL="428625" indent="-323850" algn="just">
              <a:lnSpc>
                <a:spcPct val="80000"/>
              </a:lnSpc>
              <a:spcBef>
                <a:spcPts val="7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a:t>Estimate joint </a:t>
            </a:r>
            <a:r>
              <a:rPr lang="en-GB" sz="2800" dirty="0" smtClean="0"/>
              <a:t>probability </a:t>
            </a:r>
            <a:r>
              <a:rPr lang="en-GB" sz="2800" dirty="0"/>
              <a:t>of all answer </a:t>
            </a:r>
            <a:r>
              <a:rPr lang="en-GB" sz="2800" dirty="0" smtClean="0"/>
              <a:t>candidates                                </a:t>
            </a:r>
            <a:endParaRPr lang="en-GB" sz="2800" dirty="0"/>
          </a:p>
          <a:p>
            <a:pPr marL="428625" indent="-323850" algn="just">
              <a:lnSpc>
                <a:spcPct val="80000"/>
              </a:lnSpc>
              <a:spcBef>
                <a:spcPts val="700"/>
              </a:spcBef>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a:t>                  </a:t>
            </a:r>
          </a:p>
          <a:p>
            <a:pPr marL="428625" indent="-323850" algn="just">
              <a:lnSpc>
                <a:spcPct val="80000"/>
              </a:lnSpc>
              <a:spcBef>
                <a:spcPts val="7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a:t>Calculate the marginal probability that an individual answer candidate is </a:t>
            </a:r>
            <a:r>
              <a:rPr lang="en-GB" sz="2800" dirty="0" smtClean="0"/>
              <a:t>correct</a:t>
            </a:r>
            <a:endParaRPr lang="en-GB" sz="2800" dirty="0"/>
          </a:p>
          <a:p>
            <a:pPr marL="428625" indent="-323850" algn="just">
              <a:lnSpc>
                <a:spcPct val="80000"/>
              </a:lnSpc>
              <a:spcBef>
                <a:spcPts val="700"/>
              </a:spcBef>
              <a:buFont typeface="Wingdings" pitchFamily="2" charset="2"/>
              <a:buNone/>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a:t>                                                                        </a:t>
            </a:r>
          </a:p>
          <a:p>
            <a:pPr marL="428625" indent="-323850" algn="just">
              <a:lnSpc>
                <a:spcPct val="80000"/>
              </a:lnSpc>
              <a:spcBef>
                <a:spcPts val="7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a:t>Choose the answer candidate whose marginal probability is highest, and move it to the answer </a:t>
            </a:r>
            <a:r>
              <a:rPr lang="en-GB" sz="2800" dirty="0" smtClean="0"/>
              <a:t>pool</a:t>
            </a:r>
            <a:endParaRPr lang="en-GB" sz="2800" dirty="0"/>
          </a:p>
        </p:txBody>
      </p:sp>
      <p:sp>
        <p:nvSpPr>
          <p:cNvPr id="4" name="Slide Number Placeholder 3"/>
          <p:cNvSpPr>
            <a:spLocks noGrp="1"/>
          </p:cNvSpPr>
          <p:nvPr>
            <p:ph type="sldNum" idx="12"/>
          </p:nvPr>
        </p:nvSpPr>
        <p:spPr/>
        <p:txBody>
          <a:bodyPr/>
          <a:lstStyle/>
          <a:p>
            <a:fld id="{5F078172-C35A-47B8-B057-D63B38957CE7}" type="slidenum">
              <a:rPr lang="en-GB" smtClean="0"/>
              <a:pPr/>
              <a:t>35</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1295400" y="420688"/>
            <a:ext cx="7186613" cy="1314450"/>
          </a:xfrm>
          <a:ln/>
        </p:spPr>
        <p:txBody>
          <a:bodyPr lIns="0" tIns="0" rIns="0" bIns="0" anchor="ctr"/>
          <a:lstStyle/>
          <a:p>
            <a:pPr marL="428625" indent="-323850">
              <a:lnSpc>
                <a:spcPct val="98000"/>
              </a:lnSpc>
              <a:tabLst>
                <a:tab pos="428625" algn="l"/>
                <a:tab pos="876300" algn="l"/>
                <a:tab pos="1325563" algn="l"/>
                <a:tab pos="1774825" algn="l"/>
                <a:tab pos="2224088" algn="l"/>
                <a:tab pos="2673350" algn="l"/>
                <a:tab pos="3122613" algn="l"/>
                <a:tab pos="3571875" algn="l"/>
                <a:tab pos="4021138" algn="l"/>
                <a:tab pos="4470400" algn="l"/>
                <a:tab pos="4919663" algn="l"/>
                <a:tab pos="5368925" algn="l"/>
                <a:tab pos="5818188" algn="l"/>
                <a:tab pos="6267450" algn="l"/>
                <a:tab pos="6716713" algn="l"/>
                <a:tab pos="7165975" algn="l"/>
                <a:tab pos="7615238" algn="l"/>
                <a:tab pos="8064500" algn="l"/>
                <a:tab pos="8513763" algn="l"/>
                <a:tab pos="8963025" algn="l"/>
                <a:tab pos="9412288" algn="l"/>
              </a:tabLst>
            </a:pPr>
            <a:r>
              <a:rPr lang="en-GB" sz="3200" dirty="0"/>
              <a:t>For the remaining answer candidates :</a:t>
            </a:r>
          </a:p>
        </p:txBody>
      </p:sp>
      <p:sp>
        <p:nvSpPr>
          <p:cNvPr id="36866" name="Rectangle 2"/>
          <p:cNvSpPr>
            <a:spLocks noGrp="1" noChangeArrowheads="1"/>
          </p:cNvSpPr>
          <p:nvPr>
            <p:ph type="body" idx="4294967295"/>
          </p:nvPr>
        </p:nvSpPr>
        <p:spPr>
          <a:xfrm>
            <a:off x="642910" y="2017713"/>
            <a:ext cx="8313765" cy="3859559"/>
          </a:xfrm>
          <a:ln/>
        </p:spPr>
        <p:txBody>
          <a:bodyPr lIns="0" tIns="0" rIns="0" bIns="0"/>
          <a:lstStyle/>
          <a:p>
            <a:pPr marL="428625" indent="-323850" algn="just">
              <a:lnSpc>
                <a:spcPct val="98000"/>
              </a:lnSpc>
              <a:spcBef>
                <a:spcPts val="7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The problem is </a:t>
            </a:r>
            <a:r>
              <a:rPr lang="en-GB" sz="2800" dirty="0" err="1" smtClean="0"/>
              <a:t>modeled</a:t>
            </a:r>
            <a:r>
              <a:rPr lang="en-GB" sz="2800" dirty="0" smtClean="0"/>
              <a:t> into an undirected </a:t>
            </a:r>
            <a:r>
              <a:rPr lang="en-GB" sz="2800" dirty="0" smtClean="0"/>
              <a:t>graph </a:t>
            </a:r>
            <a:r>
              <a:rPr lang="en-GB" sz="2800" dirty="0" smtClean="0"/>
              <a:t>model problem</a:t>
            </a:r>
          </a:p>
          <a:p>
            <a:pPr marL="428625" indent="-323850" algn="just">
              <a:lnSpc>
                <a:spcPct val="98000"/>
              </a:lnSpc>
              <a:spcBef>
                <a:spcPts val="7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smtClean="0"/>
              <a:t>Calculate </a:t>
            </a:r>
            <a:r>
              <a:rPr lang="en-GB" sz="2800" dirty="0"/>
              <a:t>the conditional probability of individual answers given the chosen answer(s</a:t>
            </a:r>
            <a:r>
              <a:rPr lang="en-GB" sz="2800" dirty="0" smtClean="0"/>
              <a:t>) </a:t>
            </a:r>
            <a:endParaRPr lang="en-GB" sz="2800" dirty="0"/>
          </a:p>
          <a:p>
            <a:pPr marL="428625" indent="-323850" algn="just">
              <a:lnSpc>
                <a:spcPct val="90000"/>
              </a:lnSpc>
              <a:spcBef>
                <a:spcPts val="7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a:t>Calculate the score of each answer candidate from the marginal and conditional </a:t>
            </a:r>
            <a:r>
              <a:rPr lang="en-GB" sz="2800" dirty="0" smtClean="0"/>
              <a:t>probability</a:t>
            </a:r>
            <a:endParaRPr lang="en-GB" sz="2800" dirty="0"/>
          </a:p>
          <a:p>
            <a:pPr marL="428625" indent="-323850" algn="just">
              <a:lnSpc>
                <a:spcPct val="90000"/>
              </a:lnSpc>
              <a:spcBef>
                <a:spcPts val="700"/>
              </a:spcBef>
              <a:tabLst>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pPr>
            <a:r>
              <a:rPr lang="en-GB" sz="2800" dirty="0"/>
              <a:t>Choose the answer whose Score(</a:t>
            </a:r>
            <a:r>
              <a:rPr lang="en-GB" sz="2800" dirty="0" err="1"/>
              <a:t>Aj</a:t>
            </a:r>
            <a:r>
              <a:rPr lang="en-GB" sz="2800" dirty="0"/>
              <a:t>) is maximum, and move it to the answer </a:t>
            </a:r>
            <a:r>
              <a:rPr lang="en-GB" sz="2800" dirty="0" smtClean="0"/>
              <a:t>pool</a:t>
            </a:r>
            <a:endParaRPr lang="en-GB" sz="2800" dirty="0"/>
          </a:p>
        </p:txBody>
      </p:sp>
      <p:sp>
        <p:nvSpPr>
          <p:cNvPr id="4" name="Slide Number Placeholder 3"/>
          <p:cNvSpPr>
            <a:spLocks noGrp="1"/>
          </p:cNvSpPr>
          <p:nvPr>
            <p:ph type="sldNum" idx="12"/>
          </p:nvPr>
        </p:nvSpPr>
        <p:spPr/>
        <p:txBody>
          <a:bodyPr/>
          <a:lstStyle/>
          <a:p>
            <a:fld id="{5F078172-C35A-47B8-B057-D63B38957CE7}" type="slidenum">
              <a:rPr lang="en-GB" smtClean="0"/>
              <a:pPr/>
              <a:t>36</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dirty="0" smtClean="0"/>
              <a:t>Thank You</a:t>
            </a:r>
            <a:r>
              <a:rPr lang="en-IN" dirty="0" smtClean="0"/>
              <a:t/>
            </a:r>
            <a:br>
              <a:rPr lang="en-IN" dirty="0" smtClean="0"/>
            </a:br>
            <a:endParaRPr lang="en-IN" dirty="0"/>
          </a:p>
        </p:txBody>
      </p:sp>
      <p:sp>
        <p:nvSpPr>
          <p:cNvPr id="5" name="Content Placeholder 4"/>
          <p:cNvSpPr>
            <a:spLocks noGrp="1"/>
          </p:cNvSpPr>
          <p:nvPr>
            <p:ph type="subTitle" idx="1"/>
          </p:nvPr>
        </p:nvSpPr>
        <p:spPr/>
        <p:txBody>
          <a:bodyPr/>
          <a:lstStyle/>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4294967295"/>
          </p:nvPr>
        </p:nvSpPr>
        <p:spPr>
          <a:xfrm>
            <a:off x="914400" y="188640"/>
            <a:ext cx="8229600" cy="4529138"/>
          </a:xfrm>
          <a:ln/>
        </p:spPr>
        <p:txBody>
          <a:bodyPr lIns="0" tIns="0" rIns="0" bIns="0"/>
          <a:lstStyle/>
          <a:p>
            <a:pPr marL="336550" indent="-336550">
              <a:lnSpc>
                <a:spcPct val="98000"/>
              </a:lnSpc>
              <a:buFont typeface="Wingdings" pitchFamily="2" charset="2"/>
              <a:buNone/>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dirty="0"/>
              <a:t>     Google Search</a:t>
            </a:r>
          </a:p>
        </p:txBody>
      </p:sp>
      <p:sp>
        <p:nvSpPr>
          <p:cNvPr id="5" name="Slide Number Placeholder 4"/>
          <p:cNvSpPr>
            <a:spLocks noGrp="1"/>
          </p:cNvSpPr>
          <p:nvPr>
            <p:ph type="sldNum" idx="12"/>
          </p:nvPr>
        </p:nvSpPr>
        <p:spPr/>
        <p:txBody>
          <a:bodyPr/>
          <a:lstStyle/>
          <a:p>
            <a:fld id="{5F078172-C35A-47B8-B057-D63B38957CE7}" type="slidenum">
              <a:rPr lang="en-GB" smtClean="0"/>
              <a:pPr/>
              <a:t>4</a:t>
            </a:fld>
            <a:endParaRPr lang="en-GB"/>
          </a:p>
        </p:txBody>
      </p:sp>
      <p:sp>
        <p:nvSpPr>
          <p:cNvPr id="6" name="Footer Placeholder 5"/>
          <p:cNvSpPr>
            <a:spLocks noGrp="1"/>
          </p:cNvSpPr>
          <p:nvPr>
            <p:ph type="ftr" idx="11"/>
          </p:nvPr>
        </p:nvSpPr>
        <p:spPr/>
        <p:txBody>
          <a:bodyPr/>
          <a:lstStyle/>
          <a:p>
            <a:r>
              <a:rPr lang="en-GB" smtClean="0"/>
              <a:t>Prof. Vipin Tyagi</a:t>
            </a:r>
            <a:endParaRPr lang="en-GB"/>
          </a:p>
        </p:txBody>
      </p:sp>
      <p:pic>
        <p:nvPicPr>
          <p:cNvPr id="1026" name="Picture 2"/>
          <p:cNvPicPr>
            <a:picLocks noChangeAspect="1" noChangeArrowheads="1"/>
          </p:cNvPicPr>
          <p:nvPr/>
        </p:nvPicPr>
        <p:blipFill>
          <a:blip r:embed="rId3"/>
          <a:srcRect/>
          <a:stretch>
            <a:fillRect/>
          </a:stretch>
        </p:blipFill>
        <p:spPr bwMode="auto">
          <a:xfrm>
            <a:off x="642910" y="681692"/>
            <a:ext cx="7858180" cy="5659219"/>
          </a:xfrm>
          <a:prstGeom prst="rect">
            <a:avLst/>
          </a:prstGeom>
          <a:noFill/>
          <a:ln w="9525">
            <a:no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1150938" y="395288"/>
            <a:ext cx="7796212" cy="1377950"/>
          </a:xfrm>
          <a:ln/>
        </p:spPr>
        <p:txBody>
          <a:bodyPr lIns="0" tIns="0" rIns="0" bIns="0" anchor="ctr"/>
          <a:lstStyle/>
          <a:p>
            <a:endParaRPr lang="en-US"/>
          </a:p>
        </p:txBody>
      </p:sp>
      <p:sp>
        <p:nvSpPr>
          <p:cNvPr id="5" name="Slide Number Placeholder 4"/>
          <p:cNvSpPr>
            <a:spLocks noGrp="1"/>
          </p:cNvSpPr>
          <p:nvPr>
            <p:ph type="sldNum" idx="12"/>
          </p:nvPr>
        </p:nvSpPr>
        <p:spPr/>
        <p:txBody>
          <a:bodyPr/>
          <a:lstStyle/>
          <a:p>
            <a:fld id="{5F078172-C35A-47B8-B057-D63B38957CE7}" type="slidenum">
              <a:rPr lang="en-GB" smtClean="0"/>
              <a:pPr/>
              <a:t>5</a:t>
            </a:fld>
            <a:endParaRPr lang="en-GB"/>
          </a:p>
        </p:txBody>
      </p:sp>
      <p:sp>
        <p:nvSpPr>
          <p:cNvPr id="6" name="Footer Placeholder 5"/>
          <p:cNvSpPr>
            <a:spLocks noGrp="1"/>
          </p:cNvSpPr>
          <p:nvPr>
            <p:ph type="ftr" idx="11"/>
          </p:nvPr>
        </p:nvSpPr>
        <p:spPr/>
        <p:txBody>
          <a:bodyPr/>
          <a:lstStyle/>
          <a:p>
            <a:r>
              <a:rPr lang="en-GB" smtClean="0"/>
              <a:t>Prof. Vipin Tyagi</a:t>
            </a:r>
            <a:endParaRPr lang="en-GB"/>
          </a:p>
        </p:txBody>
      </p:sp>
      <p:pic>
        <p:nvPicPr>
          <p:cNvPr id="2050" name="Picture 2"/>
          <p:cNvPicPr>
            <a:picLocks noChangeAspect="1" noChangeArrowheads="1"/>
          </p:cNvPicPr>
          <p:nvPr/>
        </p:nvPicPr>
        <p:blipFill>
          <a:blip r:embed="rId3" cstate="print"/>
          <a:srcRect l="4700" t="3563" r="41063" b="6250"/>
          <a:stretch>
            <a:fillRect/>
          </a:stretch>
        </p:blipFill>
        <p:spPr bwMode="auto">
          <a:xfrm>
            <a:off x="611560" y="260648"/>
            <a:ext cx="7848872" cy="6192688"/>
          </a:xfrm>
          <a:prstGeom prst="rect">
            <a:avLst/>
          </a:prstGeom>
          <a:noFill/>
          <a:ln w="9525">
            <a:noFill/>
            <a:miter lim="800000"/>
            <a:headEnd/>
            <a:tailEnd/>
          </a:ln>
        </p:spPr>
      </p:pic>
      <p:sp>
        <p:nvSpPr>
          <p:cNvPr id="7" name="Rectangle 6"/>
          <p:cNvSpPr/>
          <p:nvPr/>
        </p:nvSpPr>
        <p:spPr>
          <a:xfrm>
            <a:off x="2285984" y="4286256"/>
            <a:ext cx="2980303" cy="355482"/>
          </a:xfrm>
          <a:prstGeom prst="rect">
            <a:avLst/>
          </a:prstGeom>
        </p:spPr>
        <p:txBody>
          <a:bodyPr wrap="none">
            <a:spAutoFit/>
          </a:bodyPr>
          <a:lstStyle/>
          <a:p>
            <a:r>
              <a:rPr lang="en-US" b="1" dirty="0" smtClean="0">
                <a:solidFill>
                  <a:schemeClr val="tx2"/>
                </a:solidFill>
              </a:rPr>
              <a:t>https://start.csail.mit.edu</a:t>
            </a:r>
            <a:r>
              <a:rPr lang="en-US" dirty="0" smtClean="0"/>
              <a:t>/</a:t>
            </a:r>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idx="4294967295"/>
          </p:nvPr>
        </p:nvSpPr>
        <p:spPr>
          <a:xfrm>
            <a:off x="1150938" y="363538"/>
            <a:ext cx="7796212" cy="1166812"/>
          </a:xfrm>
          <a:ln/>
        </p:spPr>
        <p:txBody>
          <a:bodyPr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QA Different From Search</a:t>
            </a:r>
          </a:p>
        </p:txBody>
      </p:sp>
      <p:grpSp>
        <p:nvGrpSpPr>
          <p:cNvPr id="9218" name="Group 2"/>
          <p:cNvGrpSpPr>
            <a:grpSpLocks/>
          </p:cNvGrpSpPr>
          <p:nvPr/>
        </p:nvGrpSpPr>
        <p:grpSpPr bwMode="auto">
          <a:xfrm>
            <a:off x="539552" y="1988840"/>
            <a:ext cx="8352928" cy="4336951"/>
            <a:chOff x="624" y="1199"/>
            <a:chExt cx="4944" cy="2977"/>
          </a:xfrm>
        </p:grpSpPr>
        <p:sp>
          <p:nvSpPr>
            <p:cNvPr id="9219" name="Rectangle 3"/>
            <p:cNvSpPr>
              <a:spLocks noChangeArrowheads="1"/>
            </p:cNvSpPr>
            <p:nvPr/>
          </p:nvSpPr>
          <p:spPr bwMode="auto">
            <a:xfrm>
              <a:off x="3618" y="3487"/>
              <a:ext cx="1949" cy="640"/>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solidFill>
                    <a:srgbClr val="000000"/>
                  </a:solidFill>
                </a:rPr>
                <a:t>Extensive research</a:t>
              </a:r>
            </a:p>
          </p:txBody>
        </p:sp>
        <p:sp>
          <p:nvSpPr>
            <p:cNvPr id="9220" name="Rectangle 4"/>
            <p:cNvSpPr>
              <a:spLocks noChangeArrowheads="1"/>
            </p:cNvSpPr>
            <p:nvPr/>
          </p:nvSpPr>
          <p:spPr bwMode="auto">
            <a:xfrm>
              <a:off x="1713" y="3472"/>
              <a:ext cx="1974" cy="640"/>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solidFill>
                    <a:srgbClr val="000000"/>
                  </a:solidFill>
                </a:rPr>
                <a:t>Quick references</a:t>
              </a:r>
            </a:p>
          </p:txBody>
        </p:sp>
        <p:sp>
          <p:nvSpPr>
            <p:cNvPr id="9221" name="Rectangle 5"/>
            <p:cNvSpPr>
              <a:spLocks noChangeArrowheads="1"/>
            </p:cNvSpPr>
            <p:nvPr/>
          </p:nvSpPr>
          <p:spPr bwMode="auto">
            <a:xfrm>
              <a:off x="624" y="3487"/>
              <a:ext cx="1322" cy="640"/>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a:solidFill>
                    <a:srgbClr val="000000"/>
                  </a:solidFill>
                </a:rPr>
                <a:t>Uses</a:t>
              </a:r>
            </a:p>
          </p:txBody>
        </p:sp>
        <p:sp>
          <p:nvSpPr>
            <p:cNvPr id="9222" name="Rectangle 6"/>
            <p:cNvSpPr>
              <a:spLocks noChangeArrowheads="1"/>
            </p:cNvSpPr>
            <p:nvPr/>
          </p:nvSpPr>
          <p:spPr bwMode="auto">
            <a:xfrm>
              <a:off x="3663" y="2847"/>
              <a:ext cx="1904" cy="640"/>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solidFill>
                    <a:srgbClr val="000000"/>
                  </a:solidFill>
                </a:rPr>
                <a:t>List of documents</a:t>
              </a:r>
            </a:p>
          </p:txBody>
        </p:sp>
        <p:sp>
          <p:nvSpPr>
            <p:cNvPr id="9223" name="Rectangle 7"/>
            <p:cNvSpPr>
              <a:spLocks noChangeArrowheads="1"/>
            </p:cNvSpPr>
            <p:nvPr/>
          </p:nvSpPr>
          <p:spPr bwMode="auto">
            <a:xfrm>
              <a:off x="1667" y="2879"/>
              <a:ext cx="1974" cy="640"/>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solidFill>
                    <a:srgbClr val="000000"/>
                  </a:solidFill>
                </a:rPr>
                <a:t>Concise answer</a:t>
              </a:r>
            </a:p>
          </p:txBody>
        </p:sp>
        <p:sp>
          <p:nvSpPr>
            <p:cNvPr id="9224" name="Rectangle 8"/>
            <p:cNvSpPr>
              <a:spLocks noChangeArrowheads="1"/>
            </p:cNvSpPr>
            <p:nvPr/>
          </p:nvSpPr>
          <p:spPr bwMode="auto">
            <a:xfrm>
              <a:off x="624" y="2847"/>
              <a:ext cx="1322" cy="640"/>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a:solidFill>
                    <a:srgbClr val="000000"/>
                  </a:solidFill>
                </a:rPr>
                <a:t>Output</a:t>
              </a:r>
            </a:p>
          </p:txBody>
        </p:sp>
        <p:sp>
          <p:nvSpPr>
            <p:cNvPr id="9225" name="Rectangle 9"/>
            <p:cNvSpPr>
              <a:spLocks noChangeArrowheads="1"/>
            </p:cNvSpPr>
            <p:nvPr/>
          </p:nvSpPr>
          <p:spPr bwMode="auto">
            <a:xfrm>
              <a:off x="3663" y="1984"/>
              <a:ext cx="1904" cy="864"/>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solidFill>
                    <a:srgbClr val="000000"/>
                  </a:solidFill>
                </a:rPr>
                <a:t>Query containing keywords</a:t>
              </a:r>
            </a:p>
          </p:txBody>
        </p:sp>
        <p:sp>
          <p:nvSpPr>
            <p:cNvPr id="9226" name="Rectangle 10"/>
            <p:cNvSpPr>
              <a:spLocks noChangeArrowheads="1"/>
            </p:cNvSpPr>
            <p:nvPr/>
          </p:nvSpPr>
          <p:spPr bwMode="auto">
            <a:xfrm>
              <a:off x="1622" y="1989"/>
              <a:ext cx="1974" cy="864"/>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dirty="0">
                  <a:solidFill>
                    <a:srgbClr val="000000"/>
                  </a:solidFill>
                </a:rPr>
                <a:t>Natural Language Question</a:t>
              </a:r>
            </a:p>
          </p:txBody>
        </p:sp>
        <p:sp>
          <p:nvSpPr>
            <p:cNvPr id="9227" name="Rectangle 11"/>
            <p:cNvSpPr>
              <a:spLocks noChangeArrowheads="1"/>
            </p:cNvSpPr>
            <p:nvPr/>
          </p:nvSpPr>
          <p:spPr bwMode="auto">
            <a:xfrm>
              <a:off x="624" y="1984"/>
              <a:ext cx="1322" cy="864"/>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a:solidFill>
                    <a:srgbClr val="000000"/>
                  </a:solidFill>
                </a:rPr>
                <a:t>Input </a:t>
              </a:r>
            </a:p>
          </p:txBody>
        </p:sp>
        <p:sp>
          <p:nvSpPr>
            <p:cNvPr id="9228" name="Rectangle 12"/>
            <p:cNvSpPr>
              <a:spLocks noChangeArrowheads="1"/>
            </p:cNvSpPr>
            <p:nvPr/>
          </p:nvSpPr>
          <p:spPr bwMode="auto">
            <a:xfrm>
              <a:off x="3919" y="1248"/>
              <a:ext cx="1648" cy="736"/>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a:solidFill>
                    <a:srgbClr val="000000"/>
                  </a:solidFill>
                </a:rPr>
                <a:t>Search</a:t>
              </a:r>
            </a:p>
          </p:txBody>
        </p:sp>
        <p:sp>
          <p:nvSpPr>
            <p:cNvPr id="9229" name="Rectangle 13"/>
            <p:cNvSpPr>
              <a:spLocks noChangeArrowheads="1"/>
            </p:cNvSpPr>
            <p:nvPr/>
          </p:nvSpPr>
          <p:spPr bwMode="auto">
            <a:xfrm>
              <a:off x="1945" y="1248"/>
              <a:ext cx="1974" cy="736"/>
            </a:xfrm>
            <a:prstGeom prst="rect">
              <a:avLst/>
            </a:prstGeom>
            <a:noFill/>
            <a:ln w="9525">
              <a:noFill/>
              <a:round/>
              <a:headEnd/>
              <a:tailEnd/>
            </a:ln>
            <a:effectLst/>
          </p:spPr>
          <p:txBody>
            <a:bodyPr lIns="90000" tIns="46800" rIns="90000" bIns="46800"/>
            <a:lstStyle/>
            <a:p>
              <a:pPr>
                <a:lnSpc>
                  <a:spcPct val="98000"/>
                </a:lnSpc>
                <a:spcBef>
                  <a:spcPts val="7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800">
                  <a:solidFill>
                    <a:srgbClr val="000000"/>
                  </a:solidFill>
                </a:rPr>
                <a:t>QA</a:t>
              </a:r>
            </a:p>
          </p:txBody>
        </p:sp>
        <p:sp>
          <p:nvSpPr>
            <p:cNvPr id="9230" name="Rectangle 14"/>
            <p:cNvSpPr>
              <a:spLocks noChangeArrowheads="1"/>
            </p:cNvSpPr>
            <p:nvPr/>
          </p:nvSpPr>
          <p:spPr bwMode="auto">
            <a:xfrm>
              <a:off x="624" y="1248"/>
              <a:ext cx="1322" cy="736"/>
            </a:xfrm>
            <a:prstGeom prst="rect">
              <a:avLst/>
            </a:prstGeom>
            <a:noFill/>
            <a:ln w="9525">
              <a:noFill/>
              <a:round/>
              <a:headEnd/>
              <a:tailEnd/>
            </a:ln>
            <a:effectLst/>
          </p:spPr>
          <p:txBody>
            <a:bodyPr wrap="none" anchor="ctr"/>
            <a:lstStyle/>
            <a:p>
              <a:endParaRPr lang="en-IN"/>
            </a:p>
          </p:txBody>
        </p:sp>
        <p:sp>
          <p:nvSpPr>
            <p:cNvPr id="9231" name="Line 15"/>
            <p:cNvSpPr>
              <a:spLocks noChangeShapeType="1"/>
            </p:cNvSpPr>
            <p:nvPr/>
          </p:nvSpPr>
          <p:spPr bwMode="auto">
            <a:xfrm>
              <a:off x="624" y="1248"/>
              <a:ext cx="4943" cy="1"/>
            </a:xfrm>
            <a:prstGeom prst="line">
              <a:avLst/>
            </a:prstGeom>
            <a:noFill/>
            <a:ln w="28440">
              <a:solidFill>
                <a:srgbClr val="000000"/>
              </a:solidFill>
              <a:miter lim="800000"/>
              <a:headEnd/>
              <a:tailEnd/>
            </a:ln>
            <a:effectLst/>
          </p:spPr>
          <p:txBody>
            <a:bodyPr/>
            <a:lstStyle/>
            <a:p>
              <a:endParaRPr lang="en-IN"/>
            </a:p>
          </p:txBody>
        </p:sp>
        <p:sp>
          <p:nvSpPr>
            <p:cNvPr id="9232" name="Line 16"/>
            <p:cNvSpPr>
              <a:spLocks noChangeShapeType="1"/>
            </p:cNvSpPr>
            <p:nvPr/>
          </p:nvSpPr>
          <p:spPr bwMode="auto">
            <a:xfrm>
              <a:off x="624" y="1984"/>
              <a:ext cx="4943" cy="1"/>
            </a:xfrm>
            <a:prstGeom prst="line">
              <a:avLst/>
            </a:prstGeom>
            <a:noFill/>
            <a:ln w="12600">
              <a:solidFill>
                <a:srgbClr val="000000"/>
              </a:solidFill>
              <a:miter lim="800000"/>
              <a:headEnd/>
              <a:tailEnd/>
            </a:ln>
            <a:effectLst/>
          </p:spPr>
          <p:txBody>
            <a:bodyPr/>
            <a:lstStyle/>
            <a:p>
              <a:endParaRPr lang="en-IN"/>
            </a:p>
          </p:txBody>
        </p:sp>
        <p:sp>
          <p:nvSpPr>
            <p:cNvPr id="9233" name="Line 17"/>
            <p:cNvSpPr>
              <a:spLocks noChangeShapeType="1"/>
            </p:cNvSpPr>
            <p:nvPr/>
          </p:nvSpPr>
          <p:spPr bwMode="auto">
            <a:xfrm>
              <a:off x="624" y="2847"/>
              <a:ext cx="4943" cy="1"/>
            </a:xfrm>
            <a:prstGeom prst="line">
              <a:avLst/>
            </a:prstGeom>
            <a:noFill/>
            <a:ln w="12600">
              <a:solidFill>
                <a:srgbClr val="000000"/>
              </a:solidFill>
              <a:miter lim="800000"/>
              <a:headEnd/>
              <a:tailEnd/>
            </a:ln>
            <a:effectLst/>
          </p:spPr>
          <p:txBody>
            <a:bodyPr/>
            <a:lstStyle/>
            <a:p>
              <a:endParaRPr lang="en-IN"/>
            </a:p>
          </p:txBody>
        </p:sp>
        <p:sp>
          <p:nvSpPr>
            <p:cNvPr id="9234" name="Line 18"/>
            <p:cNvSpPr>
              <a:spLocks noChangeShapeType="1"/>
            </p:cNvSpPr>
            <p:nvPr/>
          </p:nvSpPr>
          <p:spPr bwMode="auto">
            <a:xfrm>
              <a:off x="624" y="3487"/>
              <a:ext cx="4943" cy="1"/>
            </a:xfrm>
            <a:prstGeom prst="line">
              <a:avLst/>
            </a:prstGeom>
            <a:noFill/>
            <a:ln w="12600">
              <a:solidFill>
                <a:srgbClr val="000000"/>
              </a:solidFill>
              <a:miter lim="800000"/>
              <a:headEnd/>
              <a:tailEnd/>
            </a:ln>
            <a:effectLst/>
          </p:spPr>
          <p:txBody>
            <a:bodyPr/>
            <a:lstStyle/>
            <a:p>
              <a:endParaRPr lang="en-IN"/>
            </a:p>
          </p:txBody>
        </p:sp>
        <p:sp>
          <p:nvSpPr>
            <p:cNvPr id="9235" name="Line 19"/>
            <p:cNvSpPr>
              <a:spLocks noChangeShapeType="1"/>
            </p:cNvSpPr>
            <p:nvPr/>
          </p:nvSpPr>
          <p:spPr bwMode="auto">
            <a:xfrm>
              <a:off x="624" y="4127"/>
              <a:ext cx="4943" cy="1"/>
            </a:xfrm>
            <a:prstGeom prst="line">
              <a:avLst/>
            </a:prstGeom>
            <a:noFill/>
            <a:ln w="28440">
              <a:solidFill>
                <a:srgbClr val="000000"/>
              </a:solidFill>
              <a:miter lim="800000"/>
              <a:headEnd/>
              <a:tailEnd/>
            </a:ln>
            <a:effectLst/>
          </p:spPr>
          <p:txBody>
            <a:bodyPr/>
            <a:lstStyle/>
            <a:p>
              <a:endParaRPr lang="en-IN"/>
            </a:p>
          </p:txBody>
        </p:sp>
        <p:sp>
          <p:nvSpPr>
            <p:cNvPr id="9236" name="Line 20"/>
            <p:cNvSpPr>
              <a:spLocks noChangeShapeType="1"/>
            </p:cNvSpPr>
            <p:nvPr/>
          </p:nvSpPr>
          <p:spPr bwMode="auto">
            <a:xfrm>
              <a:off x="624" y="1248"/>
              <a:ext cx="1" cy="2879"/>
            </a:xfrm>
            <a:prstGeom prst="line">
              <a:avLst/>
            </a:prstGeom>
            <a:noFill/>
            <a:ln w="28440">
              <a:solidFill>
                <a:srgbClr val="000000"/>
              </a:solidFill>
              <a:miter lim="800000"/>
              <a:headEnd/>
              <a:tailEnd/>
            </a:ln>
            <a:effectLst/>
          </p:spPr>
          <p:txBody>
            <a:bodyPr/>
            <a:lstStyle/>
            <a:p>
              <a:endParaRPr lang="en-IN"/>
            </a:p>
          </p:txBody>
        </p:sp>
        <p:sp>
          <p:nvSpPr>
            <p:cNvPr id="9237" name="Line 21"/>
            <p:cNvSpPr>
              <a:spLocks noChangeShapeType="1"/>
            </p:cNvSpPr>
            <p:nvPr/>
          </p:nvSpPr>
          <p:spPr bwMode="auto">
            <a:xfrm>
              <a:off x="1531" y="1199"/>
              <a:ext cx="1" cy="2879"/>
            </a:xfrm>
            <a:prstGeom prst="line">
              <a:avLst/>
            </a:prstGeom>
            <a:noFill/>
            <a:ln w="12600">
              <a:solidFill>
                <a:srgbClr val="000000"/>
              </a:solidFill>
              <a:miter lim="800000"/>
              <a:headEnd/>
              <a:tailEnd/>
            </a:ln>
            <a:effectLst/>
          </p:spPr>
          <p:txBody>
            <a:bodyPr/>
            <a:lstStyle/>
            <a:p>
              <a:endParaRPr lang="en-IN"/>
            </a:p>
          </p:txBody>
        </p:sp>
        <p:sp>
          <p:nvSpPr>
            <p:cNvPr id="9238" name="Line 22"/>
            <p:cNvSpPr>
              <a:spLocks noChangeShapeType="1"/>
            </p:cNvSpPr>
            <p:nvPr/>
          </p:nvSpPr>
          <p:spPr bwMode="auto">
            <a:xfrm>
              <a:off x="3572" y="1297"/>
              <a:ext cx="1" cy="2879"/>
            </a:xfrm>
            <a:prstGeom prst="line">
              <a:avLst/>
            </a:prstGeom>
            <a:noFill/>
            <a:ln w="12600">
              <a:solidFill>
                <a:srgbClr val="000000"/>
              </a:solidFill>
              <a:miter lim="800000"/>
              <a:headEnd/>
              <a:tailEnd/>
            </a:ln>
            <a:effectLst/>
          </p:spPr>
          <p:txBody>
            <a:bodyPr/>
            <a:lstStyle/>
            <a:p>
              <a:endParaRPr lang="en-IN"/>
            </a:p>
          </p:txBody>
        </p:sp>
        <p:sp>
          <p:nvSpPr>
            <p:cNvPr id="9239" name="Line 23"/>
            <p:cNvSpPr>
              <a:spLocks noChangeShapeType="1"/>
            </p:cNvSpPr>
            <p:nvPr/>
          </p:nvSpPr>
          <p:spPr bwMode="auto">
            <a:xfrm>
              <a:off x="5567" y="1248"/>
              <a:ext cx="1" cy="2879"/>
            </a:xfrm>
            <a:prstGeom prst="line">
              <a:avLst/>
            </a:prstGeom>
            <a:noFill/>
            <a:ln w="28440">
              <a:solidFill>
                <a:srgbClr val="000000"/>
              </a:solidFill>
              <a:miter lim="800000"/>
              <a:headEnd/>
              <a:tailEnd/>
            </a:ln>
            <a:effectLst/>
          </p:spPr>
          <p:txBody>
            <a:bodyPr/>
            <a:lstStyle/>
            <a:p>
              <a:endParaRPr lang="en-IN"/>
            </a:p>
          </p:txBody>
        </p:sp>
      </p:grpSp>
      <p:sp>
        <p:nvSpPr>
          <p:cNvPr id="25" name="Slide Number Placeholder 24"/>
          <p:cNvSpPr>
            <a:spLocks noGrp="1"/>
          </p:cNvSpPr>
          <p:nvPr>
            <p:ph type="sldNum" idx="12"/>
          </p:nvPr>
        </p:nvSpPr>
        <p:spPr/>
        <p:txBody>
          <a:bodyPr/>
          <a:lstStyle/>
          <a:p>
            <a:fld id="{5F078172-C35A-47B8-B057-D63B38957CE7}" type="slidenum">
              <a:rPr lang="en-GB" smtClean="0"/>
              <a:pPr/>
              <a:t>6</a:t>
            </a:fld>
            <a:endParaRPr lang="en-GB"/>
          </a:p>
        </p:txBody>
      </p:sp>
      <p:sp>
        <p:nvSpPr>
          <p:cNvPr id="26" name="Footer Placeholder 25"/>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idx="4294967295"/>
          </p:nvPr>
        </p:nvSpPr>
        <p:spPr>
          <a:xfrm>
            <a:off x="1150938" y="363538"/>
            <a:ext cx="7796212" cy="1166812"/>
          </a:xfrm>
          <a:ln/>
        </p:spPr>
        <p:txBody>
          <a:bodyPr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Issues to be Considered</a:t>
            </a:r>
          </a:p>
        </p:txBody>
      </p:sp>
      <p:sp>
        <p:nvSpPr>
          <p:cNvPr id="10242" name="Rectangle 2"/>
          <p:cNvSpPr>
            <a:spLocks noGrp="1" noChangeArrowheads="1"/>
          </p:cNvSpPr>
          <p:nvPr>
            <p:ph type="body" idx="4294967295"/>
          </p:nvPr>
        </p:nvSpPr>
        <p:spPr>
          <a:xfrm>
            <a:off x="1182688" y="2017713"/>
            <a:ext cx="7775575" cy="4116387"/>
          </a:xfrm>
          <a:ln/>
        </p:spPr>
        <p:txBody>
          <a:bodyPr/>
          <a:lstStyle/>
          <a:p>
            <a:pPr marL="336550" indent="-336550">
              <a:lnSpc>
                <a:spcPct val="98000"/>
              </a:lnSpc>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a:t>Question Classes</a:t>
            </a:r>
          </a:p>
          <a:p>
            <a:pPr marL="336550" indent="-336550">
              <a:lnSpc>
                <a:spcPct val="97000"/>
              </a:lnSpc>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a:t>Question Processing</a:t>
            </a:r>
          </a:p>
          <a:p>
            <a:pPr marL="336550" indent="-336550">
              <a:lnSpc>
                <a:spcPct val="97000"/>
              </a:lnSpc>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a:t>Data Sources</a:t>
            </a:r>
          </a:p>
          <a:p>
            <a:pPr marL="336550" indent="-336550">
              <a:lnSpc>
                <a:spcPct val="97000"/>
              </a:lnSpc>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a:t>Answer Extraction</a:t>
            </a:r>
          </a:p>
          <a:p>
            <a:pPr marL="336550" indent="-336550">
              <a:lnSpc>
                <a:spcPct val="97000"/>
              </a:lnSpc>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a:t>Answer Formulation</a:t>
            </a:r>
          </a:p>
          <a:p>
            <a:pPr marL="336550" indent="-336550">
              <a:lnSpc>
                <a:spcPct val="97000"/>
              </a:lnSpc>
              <a:tabLst>
                <a:tab pos="442913" algn="l"/>
                <a:tab pos="892175" algn="l"/>
                <a:tab pos="1341438" algn="l"/>
                <a:tab pos="1790700" algn="l"/>
                <a:tab pos="2239963" algn="l"/>
                <a:tab pos="2689225" algn="l"/>
                <a:tab pos="3138488" algn="l"/>
                <a:tab pos="3587750" algn="l"/>
                <a:tab pos="4037013" algn="l"/>
                <a:tab pos="4486275" algn="l"/>
                <a:tab pos="4935538" algn="l"/>
                <a:tab pos="5384800" algn="l"/>
                <a:tab pos="5834063" algn="l"/>
                <a:tab pos="6283325" algn="l"/>
                <a:tab pos="6732588" algn="l"/>
                <a:tab pos="7181850" algn="l"/>
                <a:tab pos="7631113" algn="l"/>
                <a:tab pos="8080375" algn="l"/>
                <a:tab pos="8529638" algn="l"/>
                <a:tab pos="8978900" algn="l"/>
              </a:tabLst>
            </a:pPr>
            <a:r>
              <a:rPr lang="en-GB"/>
              <a:t>Advanced Reasoning for QA</a:t>
            </a:r>
          </a:p>
        </p:txBody>
      </p:sp>
      <p:sp>
        <p:nvSpPr>
          <p:cNvPr id="4" name="Slide Number Placeholder 3"/>
          <p:cNvSpPr>
            <a:spLocks noGrp="1"/>
          </p:cNvSpPr>
          <p:nvPr>
            <p:ph type="sldNum" idx="12"/>
          </p:nvPr>
        </p:nvSpPr>
        <p:spPr/>
        <p:txBody>
          <a:bodyPr/>
          <a:lstStyle/>
          <a:p>
            <a:fld id="{5F078172-C35A-47B8-B057-D63B38957CE7}" type="slidenum">
              <a:rPr lang="en-GB" smtClean="0"/>
              <a:pPr/>
              <a:t>7</a:t>
            </a:fld>
            <a:endParaRPr lang="en-GB"/>
          </a:p>
        </p:txBody>
      </p:sp>
      <p:sp>
        <p:nvSpPr>
          <p:cNvPr id="5" name="Footer Placeholder 4"/>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4" name="Shape 234"/>
          <p:cNvSpPr txBox="1">
            <a:spLocks noGrp="1"/>
          </p:cNvSpPr>
          <p:nvPr>
            <p:ph type="title"/>
          </p:nvPr>
        </p:nvSpPr>
        <p:spPr>
          <a:xfrm>
            <a:off x="1371600" y="177800"/>
            <a:ext cx="7467600" cy="990400"/>
          </a:xfrm>
          <a:prstGeom prst="rect">
            <a:avLst/>
          </a:prstGeom>
          <a:noFill/>
          <a:ln>
            <a:noFill/>
          </a:ln>
        </p:spPr>
        <p:txBody>
          <a:bodyPr lIns="91425" tIns="45700" rIns="91425" bIns="45700" anchor="b" anchorCtr="0">
            <a:noAutofit/>
          </a:bodyPr>
          <a:lstStyle/>
          <a:p>
            <a:pPr marL="0" marR="0" lvl="0" indent="0" algn="l" rtl="0">
              <a:spcBef>
                <a:spcPts val="0"/>
              </a:spcBef>
              <a:spcAft>
                <a:spcPts val="0"/>
              </a:spcAft>
              <a:buSzPct val="25000"/>
              <a:buNone/>
            </a:pPr>
            <a:r>
              <a:rPr lang="en-US" sz="3200" b="1" i="0" u="none" strike="noStrike" cap="none" baseline="0">
                <a:solidFill>
                  <a:schemeClr val="dk1"/>
                </a:solidFill>
                <a:latin typeface="Calibri"/>
                <a:ea typeface="Calibri"/>
                <a:cs typeface="Calibri"/>
                <a:sym typeface="Calibri"/>
              </a:rPr>
              <a:t>IR-based Factoid QA</a:t>
            </a:r>
          </a:p>
        </p:txBody>
      </p:sp>
      <p:sp>
        <p:nvSpPr>
          <p:cNvPr id="233" name="Shape 233"/>
          <p:cNvSpPr txBox="1">
            <a:spLocks noGrp="1"/>
          </p:cNvSpPr>
          <p:nvPr>
            <p:ph type="sldNum" idx="12"/>
          </p:nvPr>
        </p:nvSpPr>
        <p:spPr>
          <a:xfrm>
            <a:off x="152400" y="6544485"/>
            <a:ext cx="457200" cy="30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400" b="0" i="0" u="none" strike="noStrike" cap="none" baseline="0">
                <a:solidFill>
                  <a:schemeClr val="dk1"/>
                </a:solidFill>
                <a:latin typeface="Calibri"/>
                <a:ea typeface="Calibri"/>
                <a:cs typeface="Calibri"/>
                <a:sym typeface="Calibri"/>
              </a:rPr>
              <a:pPr marL="0" marR="0" lvl="0" indent="0" algn="l" rtl="0">
                <a:spcBef>
                  <a:spcPts val="0"/>
                </a:spcBef>
                <a:buSzPct val="25000"/>
                <a:buNone/>
              </a:pPr>
              <a:t>8</a:t>
            </a:fld>
            <a:endParaRPr lang="en-US" sz="1400" b="0" i="0" u="none" strike="noStrike" cap="none" baseline="0">
              <a:solidFill>
                <a:schemeClr val="dk1"/>
              </a:solidFill>
              <a:latin typeface="Calibri"/>
              <a:ea typeface="Calibri"/>
              <a:cs typeface="Calibri"/>
              <a:sym typeface="Calibri"/>
            </a:endParaRPr>
          </a:p>
        </p:txBody>
      </p:sp>
      <p:pic>
        <p:nvPicPr>
          <p:cNvPr id="235" name="Shape 235"/>
          <p:cNvPicPr preferRelativeResize="0"/>
          <p:nvPr/>
        </p:nvPicPr>
        <p:blipFill rotWithShape="1">
          <a:blip r:embed="rId3">
            <a:alphaModFix/>
          </a:blip>
          <a:srcRect/>
          <a:stretch/>
        </p:blipFill>
        <p:spPr>
          <a:xfrm>
            <a:off x="152411" y="1701804"/>
            <a:ext cx="8936099" cy="3683599"/>
          </a:xfrm>
          <a:prstGeom prst="rect">
            <a:avLst/>
          </a:prstGeom>
          <a:noFill/>
          <a:ln>
            <a:noFill/>
          </a:ln>
        </p:spPr>
      </p:pic>
      <p:sp>
        <p:nvSpPr>
          <p:cNvPr id="236" name="Shape 236"/>
          <p:cNvSpPr/>
          <p:nvPr/>
        </p:nvSpPr>
        <p:spPr>
          <a:xfrm>
            <a:off x="1242855" y="4263407"/>
            <a:ext cx="1395899" cy="1121999"/>
          </a:xfrm>
          <a:prstGeom prst="roundRect">
            <a:avLst>
              <a:gd name="adj" fmla="val 16667"/>
            </a:avLst>
          </a:prstGeom>
          <a:noFill/>
          <a:ln w="38100" cap="flat" cmpd="sng">
            <a:solidFill>
              <a:srgbClr val="38761D"/>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681038" y="2057400"/>
            <a:ext cx="7808912" cy="3886200"/>
          </a:xfrm>
          <a:ln/>
        </p:spPr>
        <p:txBody>
          <a:bodyPr lIns="0" tIns="0" rIns="0" bIns="0" anchor="ctr"/>
          <a:lstStyle/>
          <a:p>
            <a:pPr>
              <a:lnSpc>
                <a:spcPct val="98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START</a:t>
            </a:r>
            <a:br>
              <a:rPr lang="en-GB" dirty="0"/>
            </a:br>
            <a:r>
              <a:rPr lang="en-GB" dirty="0"/>
              <a:t/>
            </a:r>
            <a:br>
              <a:rPr lang="en-GB" dirty="0"/>
            </a:br>
            <a:r>
              <a:rPr lang="en-GB" dirty="0"/>
              <a:t>(</a:t>
            </a:r>
            <a:r>
              <a:rPr lang="en-GB" dirty="0" err="1"/>
              <a:t>SynTactic</a:t>
            </a:r>
            <a:r>
              <a:rPr lang="en-GB" dirty="0"/>
              <a:t> Analysis using Reversible Transformations</a:t>
            </a:r>
            <a:r>
              <a:rPr lang="en-GB" dirty="0" smtClean="0"/>
              <a:t>)</a:t>
            </a:r>
            <a:br>
              <a:rPr lang="en-GB" dirty="0" smtClean="0"/>
            </a:br>
            <a:r>
              <a:rPr lang="ar-SA" dirty="0" smtClean="0"/>
              <a:t>‏</a:t>
            </a:r>
            <a:r>
              <a:rPr lang="en-IN" dirty="0" smtClean="0"/>
              <a:t>http://start.csail.mit.edu/index.php</a:t>
            </a:r>
            <a:endParaRPr lang="en-GB" dirty="0"/>
          </a:p>
        </p:txBody>
      </p:sp>
      <p:sp>
        <p:nvSpPr>
          <p:cNvPr id="3" name="Slide Number Placeholder 2"/>
          <p:cNvSpPr>
            <a:spLocks noGrp="1"/>
          </p:cNvSpPr>
          <p:nvPr>
            <p:ph type="sldNum" idx="12"/>
          </p:nvPr>
        </p:nvSpPr>
        <p:spPr/>
        <p:txBody>
          <a:bodyPr/>
          <a:lstStyle/>
          <a:p>
            <a:fld id="{D9757D0F-0F86-4EEA-883B-272B1FEF7F97}" type="slidenum">
              <a:rPr lang="en-GB" smtClean="0"/>
              <a:pPr/>
              <a:t>9</a:t>
            </a:fld>
            <a:endParaRPr lang="en-GB"/>
          </a:p>
        </p:txBody>
      </p:sp>
      <p:sp>
        <p:nvSpPr>
          <p:cNvPr id="4" name="Footer Placeholder 3"/>
          <p:cNvSpPr>
            <a:spLocks noGrp="1"/>
          </p:cNvSpPr>
          <p:nvPr>
            <p:ph type="ftr" idx="11"/>
          </p:nvPr>
        </p:nvSpPr>
        <p:spPr/>
        <p:txBody>
          <a:bodyPr/>
          <a:lstStyle/>
          <a:p>
            <a:r>
              <a:rPr lang="en-GB" smtClean="0"/>
              <a:t>Prof. Vipin Tyagi</a:t>
            </a:r>
            <a:endParaRPr lang="en-GB"/>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95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TotalTime>
  <Words>1294</Words>
  <Application>Microsoft Office PowerPoint</Application>
  <PresentationFormat>On-screen Show (4:3)</PresentationFormat>
  <Paragraphs>330</Paragraphs>
  <Slides>37</Slides>
  <Notes>31</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Office Theme</vt:lpstr>
      <vt:lpstr>Office Theme</vt:lpstr>
      <vt:lpstr>Slide 1</vt:lpstr>
      <vt:lpstr>Question Answering</vt:lpstr>
      <vt:lpstr>What is Question Answering?</vt:lpstr>
      <vt:lpstr>Slide 4</vt:lpstr>
      <vt:lpstr>Slide 5</vt:lpstr>
      <vt:lpstr>QA Different From Search</vt:lpstr>
      <vt:lpstr>Issues to be Considered</vt:lpstr>
      <vt:lpstr>IR-based Factoid QA</vt:lpstr>
      <vt:lpstr>START  (SynTactic Analysis using Reversible Transformations) ‏http://start.csail.mit.edu/index.php</vt:lpstr>
      <vt:lpstr>Slide 10</vt:lpstr>
      <vt:lpstr>Two basic foundations</vt:lpstr>
      <vt:lpstr>T-expressions(Ternary expressions)‏</vt:lpstr>
      <vt:lpstr>Solution by T-expression</vt:lpstr>
      <vt:lpstr>S-rules</vt:lpstr>
      <vt:lpstr>S-rules(Cont.)‏</vt:lpstr>
      <vt:lpstr>S-rules(Cont.)‏</vt:lpstr>
      <vt:lpstr>Natural Language Annotations</vt:lpstr>
      <vt:lpstr>Omnibase assists START</vt:lpstr>
      <vt:lpstr>Google Research</vt:lpstr>
      <vt:lpstr>Slide 20</vt:lpstr>
      <vt:lpstr>Slide 21</vt:lpstr>
      <vt:lpstr>https://www.geonames.org/</vt:lpstr>
      <vt:lpstr>OpenEphyra</vt:lpstr>
      <vt:lpstr>Ephyra Introduction</vt:lpstr>
      <vt:lpstr>Process of Question Interpretation </vt:lpstr>
      <vt:lpstr>Search Module</vt:lpstr>
      <vt:lpstr>Answer Extraction</vt:lpstr>
      <vt:lpstr>Semantic Role based extraction of Candidate Answers</vt:lpstr>
      <vt:lpstr>Pattern Learning Approach</vt:lpstr>
      <vt:lpstr>A Joint Answer Ranking Model</vt:lpstr>
      <vt:lpstr>Joint Answer Ranking</vt:lpstr>
      <vt:lpstr>Candidate Generation</vt:lpstr>
      <vt:lpstr>Issues with Candidates</vt:lpstr>
      <vt:lpstr> The model</vt:lpstr>
      <vt:lpstr>Algorithm</vt:lpstr>
      <vt:lpstr>For the remaining answer candidates :</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vipin tyagi</dc:creator>
  <cp:lastModifiedBy>vipin.tyagi</cp:lastModifiedBy>
  <cp:revision>81</cp:revision>
  <dcterms:modified xsi:type="dcterms:W3CDTF">2025-04-28T09:18:33Z</dcterms:modified>
</cp:coreProperties>
</file>